
<file path=[Content_Types].xml><?xml version="1.0" encoding="utf-8"?>
<Types xmlns="http://schemas.openxmlformats.org/package/2006/content-types">
  <Default Extension="png" ContentType="image/png"/>
  <Default Extension="jpeg" ContentType="image/jpeg"/>
  <Default Extension="JPG" ContentType="image/.jpg"/>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648" r:id="rId1"/>
    <p:sldMasterId id="2147483655" r:id="rId3"/>
    <p:sldMasterId id="2147483657" r:id="rId4"/>
    <p:sldMasterId id="2147483664" r:id="rId5"/>
    <p:sldMasterId id="2147483670" r:id="rId6"/>
  </p:sldMasterIdLst>
  <p:notesMasterIdLst>
    <p:notesMasterId r:id="rId8"/>
  </p:notesMasterIdLst>
  <p:sldIdLst>
    <p:sldId id="258" r:id="rId7"/>
    <p:sldId id="282" r:id="rId9"/>
    <p:sldId id="305" r:id="rId10"/>
    <p:sldId id="327" r:id="rId11"/>
    <p:sldId id="328" r:id="rId12"/>
    <p:sldId id="329" r:id="rId13"/>
    <p:sldId id="331" r:id="rId14"/>
    <p:sldId id="333" r:id="rId15"/>
    <p:sldId id="358" r:id="rId16"/>
    <p:sldId id="272" r:id="rId17"/>
    <p:sldId id="283" r:id="rId18"/>
    <p:sldId id="266" r:id="rId19"/>
    <p:sldId id="284" r:id="rId20"/>
    <p:sldId id="259" r:id="rId21"/>
    <p:sldId id="280" r:id="rId22"/>
    <p:sldId id="260" r:id="rId23"/>
    <p:sldId id="261" r:id="rId24"/>
    <p:sldId id="285" r:id="rId25"/>
    <p:sldId id="262" r:id="rId26"/>
    <p:sldId id="263" r:id="rId27"/>
    <p:sldId id="264" r:id="rId28"/>
    <p:sldId id="265" r:id="rId29"/>
    <p:sldId id="271" r:id="rId30"/>
    <p:sldId id="277" r:id="rId31"/>
    <p:sldId id="278" r:id="rId32"/>
    <p:sldId id="269" r:id="rId33"/>
    <p:sldId id="275" r:id="rId34"/>
    <p:sldId id="274" r:id="rId35"/>
    <p:sldId id="273" r:id="rId36"/>
  </p:sldIdLst>
  <p:sldSz cx="12192000" cy="6858000"/>
  <p:notesSz cx="6858000" cy="9144000"/>
  <p:custDataLst>
    <p:tags r:id="rId40"/>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4628"/>
    <a:srgbClr val="CED5DD"/>
    <a:srgbClr val="183158"/>
    <a:srgbClr val="21314D"/>
    <a:srgbClr val="F0F702"/>
    <a:srgbClr val="AEB4BA"/>
    <a:srgbClr val="80848A"/>
    <a:srgbClr val="F1582A"/>
    <a:srgbClr val="F46B43"/>
    <a:srgbClr val="879EC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824"/>
    <p:restoredTop sz="94694"/>
  </p:normalViewPr>
  <p:slideViewPr>
    <p:cSldViewPr snapToGrid="0" snapToObjects="1">
      <p:cViewPr varScale="1">
        <p:scale>
          <a:sx n="121" d="100"/>
          <a:sy n="121" d="100"/>
        </p:scale>
        <p:origin x="856"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2.xml"/><Relationship Id="rId8" Type="http://schemas.openxmlformats.org/officeDocument/2006/relationships/notesMaster" Target="notesMasters/notesMaster1.xml"/><Relationship Id="rId7" Type="http://schemas.openxmlformats.org/officeDocument/2006/relationships/slide" Target="slides/slide1.xml"/><Relationship Id="rId6" Type="http://schemas.openxmlformats.org/officeDocument/2006/relationships/slideMaster" Target="slideMasters/slideMaster5.xml"/><Relationship Id="rId5" Type="http://schemas.openxmlformats.org/officeDocument/2006/relationships/slideMaster" Target="slideMasters/slideMaster4.xml"/><Relationship Id="rId40" Type="http://schemas.openxmlformats.org/officeDocument/2006/relationships/tags" Target="tags/tag53.xml"/><Relationship Id="rId4" Type="http://schemas.openxmlformats.org/officeDocument/2006/relationships/slideMaster" Target="slideMasters/slideMaster3.xml"/><Relationship Id="rId39" Type="http://schemas.openxmlformats.org/officeDocument/2006/relationships/tableStyles" Target="tableStyles.xml"/><Relationship Id="rId38" Type="http://schemas.openxmlformats.org/officeDocument/2006/relationships/viewProps" Target="viewProps.xml"/><Relationship Id="rId37" Type="http://schemas.openxmlformats.org/officeDocument/2006/relationships/presProps" Target="presProps.xml"/><Relationship Id="rId36" Type="http://schemas.openxmlformats.org/officeDocument/2006/relationships/slide" Target="slides/slide29.xml"/><Relationship Id="rId35" Type="http://schemas.openxmlformats.org/officeDocument/2006/relationships/slide" Target="slides/slide28.xml"/><Relationship Id="rId34" Type="http://schemas.openxmlformats.org/officeDocument/2006/relationships/slide" Target="slides/slide27.xml"/><Relationship Id="rId33" Type="http://schemas.openxmlformats.org/officeDocument/2006/relationships/slide" Target="slides/slide26.xml"/><Relationship Id="rId32" Type="http://schemas.openxmlformats.org/officeDocument/2006/relationships/slide" Target="slides/slide25.xml"/><Relationship Id="rId31" Type="http://schemas.openxmlformats.org/officeDocument/2006/relationships/slide" Target="slides/slide24.xml"/><Relationship Id="rId30" Type="http://schemas.openxmlformats.org/officeDocument/2006/relationships/slide" Target="slides/slide23.xml"/><Relationship Id="rId3" Type="http://schemas.openxmlformats.org/officeDocument/2006/relationships/slideMaster" Target="slideMasters/slideMaster2.xml"/><Relationship Id="rId29" Type="http://schemas.openxmlformats.org/officeDocument/2006/relationships/slide" Target="slides/slide22.xml"/><Relationship Id="rId28" Type="http://schemas.openxmlformats.org/officeDocument/2006/relationships/slide" Target="slides/slide21.xml"/><Relationship Id="rId27" Type="http://schemas.openxmlformats.org/officeDocument/2006/relationships/slide" Target="slides/slide20.xml"/><Relationship Id="rId26" Type="http://schemas.openxmlformats.org/officeDocument/2006/relationships/slide" Target="slides/slide19.xml"/><Relationship Id="rId25" Type="http://schemas.openxmlformats.org/officeDocument/2006/relationships/slide" Target="slides/slide18.xml"/><Relationship Id="rId24" Type="http://schemas.openxmlformats.org/officeDocument/2006/relationships/slide" Target="slides/slide17.xml"/><Relationship Id="rId23" Type="http://schemas.openxmlformats.org/officeDocument/2006/relationships/slide" Target="slides/slide16.xml"/><Relationship Id="rId22" Type="http://schemas.openxmlformats.org/officeDocument/2006/relationships/slide" Target="slides/slide15.xml"/><Relationship Id="rId21" Type="http://schemas.openxmlformats.org/officeDocument/2006/relationships/slide" Target="slides/slide14.xml"/><Relationship Id="rId20" Type="http://schemas.openxmlformats.org/officeDocument/2006/relationships/slide" Target="slides/slide13.xml"/><Relationship Id="rId2" Type="http://schemas.openxmlformats.org/officeDocument/2006/relationships/theme" Target="theme/theme1.xml"/><Relationship Id="rId19" Type="http://schemas.openxmlformats.org/officeDocument/2006/relationships/slide" Target="slides/slide12.xml"/><Relationship Id="rId18" Type="http://schemas.openxmlformats.org/officeDocument/2006/relationships/slide" Target="slides/slide11.xml"/><Relationship Id="rId17" Type="http://schemas.openxmlformats.org/officeDocument/2006/relationships/slide" Target="slides/slide10.xml"/><Relationship Id="rId16" Type="http://schemas.openxmlformats.org/officeDocument/2006/relationships/slide" Target="slides/slide9.xml"/><Relationship Id="rId15" Type="http://schemas.openxmlformats.org/officeDocument/2006/relationships/slide" Target="slides/slide8.xml"/><Relationship Id="rId14" Type="http://schemas.openxmlformats.org/officeDocument/2006/relationships/slide" Target="slides/slide7.xml"/><Relationship Id="rId13" Type="http://schemas.openxmlformats.org/officeDocument/2006/relationships/slide" Target="slides/slide6.xml"/><Relationship Id="rId12" Type="http://schemas.openxmlformats.org/officeDocument/2006/relationships/slide" Target="slides/slide5.xml"/><Relationship Id="rId11" Type="http://schemas.openxmlformats.org/officeDocument/2006/relationships/slide" Target="slides/slide4.xml"/><Relationship Id="rId10" Type="http://schemas.openxmlformats.org/officeDocument/2006/relationships/slide" Target="slides/slide3.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panose="020F0502020204030204"/>
                <a:ea typeface="Calibri" panose="020F0502020204030204"/>
                <a:cs typeface="Calibri" panose="020F0502020204030204"/>
                <a:sym typeface="Calibri" panose="020F0502020204030204"/>
              </a:rPr>
            </a:fld>
            <a:endParaRPr sz="12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64"/>
        <p:cNvGrpSpPr/>
        <p:nvPr/>
      </p:nvGrpSpPr>
      <p:grpSpPr>
        <a:xfrm>
          <a:off x="0" y="0"/>
          <a:ext cx="0" cy="0"/>
          <a:chOff x="0" y="0"/>
          <a:chExt cx="0" cy="0"/>
        </a:xfrm>
      </p:grpSpPr>
      <p:sp>
        <p:nvSpPr>
          <p:cNvPr id="65" name="Google Shape;65;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66" name="Google Shape;66;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16"/>
        <p:cNvGrpSpPr/>
        <p:nvPr/>
      </p:nvGrpSpPr>
      <p:grpSpPr>
        <a:xfrm>
          <a:off x="0" y="0"/>
          <a:ext cx="0" cy="0"/>
          <a:chOff x="0" y="0"/>
          <a:chExt cx="0" cy="0"/>
        </a:xfrm>
      </p:grpSpPr>
      <p:sp>
        <p:nvSpPr>
          <p:cNvPr id="117" name="Google Shape;117;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endParaRPr lang="en-US">
              <a:cs typeface="Calibri" panose="020F0502020204030204"/>
            </a:endParaRPr>
          </a:p>
        </p:txBody>
      </p:sp>
      <p:sp>
        <p:nvSpPr>
          <p:cNvPr id="118" name="Google Shape;118;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16"/>
        <p:cNvGrpSpPr/>
        <p:nvPr/>
      </p:nvGrpSpPr>
      <p:grpSpPr>
        <a:xfrm>
          <a:off x="0" y="0"/>
          <a:ext cx="0" cy="0"/>
          <a:chOff x="0" y="0"/>
          <a:chExt cx="0" cy="0"/>
        </a:xfrm>
      </p:grpSpPr>
      <p:sp>
        <p:nvSpPr>
          <p:cNvPr id="117" name="Google Shape;117;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Pick and choose your facts:</a:t>
            </a:r>
            <a:endParaRPr lang="en-US"/>
          </a:p>
          <a:p>
            <a:pPr marL="0" lvl="0" indent="0" algn="l" rtl="0">
              <a:spcBef>
                <a:spcPts val="0"/>
              </a:spcBef>
              <a:spcAft>
                <a:spcPts val="0"/>
              </a:spcAft>
              <a:buNone/>
            </a:pPr>
            <a:endParaRPr lang="en-US"/>
          </a:p>
          <a:p>
            <a:pPr marL="171450" indent="-171450">
              <a:buFont typeface="Arial" panose="020B0604020202020204" pitchFamily="34" charset="0"/>
              <a:buChar char="•"/>
            </a:pPr>
            <a:r>
              <a:rPr lang="en-US"/>
              <a:t>30,000+ Mines alumni </a:t>
            </a:r>
            <a:endParaRPr lang="en-US">
              <a:cs typeface="Calibri" panose="020F0502020204030204"/>
            </a:endParaRPr>
          </a:p>
          <a:p>
            <a:pPr marL="171450" indent="-171450">
              <a:buFont typeface="Arial" panose="020B0604020202020204" pitchFamily="34" charset="0"/>
              <a:buChar char="•"/>
            </a:pPr>
            <a:r>
              <a:rPr lang="en-US"/>
              <a:t>$95M in total research awards in fiscal year 2022</a:t>
            </a:r>
            <a:endParaRPr lang="en-US">
              <a:cs typeface="Calibri" panose="020F0502020204030204"/>
            </a:endParaRPr>
          </a:p>
          <a:p>
            <a:pPr marL="171450" indent="-171450">
              <a:buFont typeface="Arial" panose="020B0604020202020204" pitchFamily="34" charset="0"/>
              <a:buChar char="•"/>
            </a:pPr>
            <a:r>
              <a:rPr lang="en-US"/>
              <a:t>18 intercollegiate athletics teams </a:t>
            </a:r>
            <a:endParaRPr lang="en-US">
              <a:cs typeface="Calibri" panose="020F0502020204030204"/>
            </a:endParaRPr>
          </a:p>
          <a:p>
            <a:pPr marL="171450" lvl="0" indent="-171450" algn="l" rtl="0">
              <a:spcBef>
                <a:spcPts val="0"/>
              </a:spcBef>
              <a:spcAft>
                <a:spcPts val="0"/>
              </a:spcAft>
              <a:buFont typeface="Arial" panose="020B0604020202020204" pitchFamily="34" charset="0"/>
              <a:buChar char="•"/>
            </a:pPr>
            <a:r>
              <a:rPr lang="en-US" sz="1800" b="0">
                <a:effectLst/>
                <a:latin typeface="HalyardText"/>
              </a:rPr>
              <a:t>250+ </a:t>
            </a:r>
            <a:r>
              <a:rPr lang="en-US" sz="1800">
                <a:effectLst/>
                <a:latin typeface="HalyardTextBook"/>
              </a:rPr>
              <a:t>student organizations on campus</a:t>
            </a:r>
            <a:r>
              <a:rPr lang="en-US" sz="1800">
                <a:latin typeface="HalyardTextBook"/>
              </a:rPr>
              <a:t> </a:t>
            </a:r>
            <a:endParaRPr lang="en-US" sz="1800">
              <a:effectLst/>
              <a:latin typeface="HalyardTextBook"/>
            </a:endParaRPr>
          </a:p>
          <a:p>
            <a:pPr marL="171450" indent="-171450">
              <a:buClr>
                <a:srgbClr val="000000"/>
              </a:buClr>
              <a:buSzPts val="1400"/>
              <a:buFont typeface="Arial" panose="020B0604020202020204" pitchFamily="34" charset="0"/>
              <a:buChar char="•"/>
              <a:defRPr/>
            </a:pPr>
            <a:r>
              <a:rPr lang="en-US"/>
              <a:t>An R1 “very high research activity” institution </a:t>
            </a:r>
            <a:endParaRPr lang="en-US">
              <a:cs typeface="Calibri" panose="020F0502020204030204"/>
            </a:endParaRPr>
          </a:p>
          <a:p>
            <a:pPr marL="171450" marR="0" lvl="0" indent="-17145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defRPr/>
            </a:pPr>
            <a:r>
              <a:rPr lang="en-US" b="0" i="0" u="none" strike="noStrike">
                <a:solidFill>
                  <a:srgbClr val="2B2B2B"/>
                </a:solidFill>
                <a:effectLst/>
                <a:latin typeface="Lato"/>
                <a:ea typeface="Lato"/>
                <a:cs typeface="Lato"/>
              </a:rPr>
              <a:t>$81,000 average starting salary for Colorado School of Mines graduates</a:t>
            </a:r>
            <a:endParaRPr lang="en-US">
              <a:latin typeface="Lato"/>
              <a:ea typeface="Lato"/>
              <a:cs typeface="Lato"/>
            </a:endParaRPr>
          </a:p>
          <a:p>
            <a:pPr marL="171450" indent="-171450">
              <a:buClr>
                <a:srgbClr val="000000"/>
              </a:buClr>
              <a:buSzPts val="1400"/>
              <a:buFont typeface="Arial" panose="020B0604020202020204" pitchFamily="34" charset="0"/>
              <a:buChar char="•"/>
            </a:pPr>
            <a:r>
              <a:rPr lang="en-US">
                <a:solidFill>
                  <a:srgbClr val="2B2B2B"/>
                </a:solidFill>
                <a:latin typeface="Lato"/>
                <a:ea typeface="Lato"/>
                <a:cs typeface="Lato"/>
              </a:rPr>
              <a:t>1,300+ companies actively recruiting Mines students</a:t>
            </a:r>
            <a:endParaRPr lang="en-US">
              <a:solidFill>
                <a:srgbClr val="2B2B2B"/>
              </a:solidFill>
              <a:latin typeface="Lato"/>
              <a:ea typeface="Lato"/>
              <a:cs typeface="Lato"/>
            </a:endParaRPr>
          </a:p>
          <a:p>
            <a:pPr marL="171450" lvl="0" indent="-171450" algn="l" rtl="0">
              <a:spcBef>
                <a:spcPts val="0"/>
              </a:spcBef>
              <a:spcAft>
                <a:spcPts val="0"/>
              </a:spcAft>
              <a:buFont typeface="Arial" panose="020B0604020202020204" pitchFamily="34" charset="0"/>
              <a:buChar char="•"/>
            </a:pPr>
            <a:r>
              <a:rPr lang="en-US"/>
              <a:t>Top 100 university, as ranked by U.S. News &amp; World Report</a:t>
            </a:r>
            <a:endParaRPr lang="en-US">
              <a:cs typeface="Calibri" panose="020F0502020204030204"/>
            </a:endParaRPr>
          </a:p>
          <a:p>
            <a:pPr marL="171450" lvl="0" indent="-171450" algn="l" rtl="0">
              <a:spcBef>
                <a:spcPts val="0"/>
              </a:spcBef>
              <a:spcAft>
                <a:spcPts val="0"/>
              </a:spcAft>
              <a:buFont typeface="Arial" panose="020B0604020202020204" pitchFamily="34" charset="0"/>
              <a:buChar char="•"/>
            </a:pPr>
            <a:r>
              <a:rPr lang="en-US"/>
              <a:t>Top 10 graduate programs in the country for Petroleum Engineering, Geophysics, Geology, as ranked by U.S. News &amp; World Report</a:t>
            </a:r>
            <a:endParaRPr lang="en-US">
              <a:cs typeface="Calibri" panose="020F0502020204030204"/>
            </a:endParaRPr>
          </a:p>
          <a:p>
            <a:pPr marL="171450" lvl="0" indent="-171450" algn="l" rtl="0">
              <a:spcBef>
                <a:spcPts val="0"/>
              </a:spcBef>
              <a:spcAft>
                <a:spcPts val="0"/>
              </a:spcAft>
              <a:buFont typeface="Arial" panose="020B0604020202020204" pitchFamily="34" charset="0"/>
              <a:buChar char="•"/>
            </a:pPr>
            <a:r>
              <a:rPr lang="en-US"/>
              <a:t>No. 1 best public universities by salary potential in Colorado, according to </a:t>
            </a:r>
            <a:r>
              <a:rPr lang="en-US" err="1"/>
              <a:t>Payscale</a:t>
            </a:r>
            <a:endParaRPr lang="en-US"/>
          </a:p>
          <a:p>
            <a:pPr marL="171450" lvl="0" indent="-171450" algn="l" rtl="0">
              <a:spcBef>
                <a:spcPts val="0"/>
              </a:spcBef>
              <a:spcAft>
                <a:spcPts val="0"/>
              </a:spcAft>
              <a:buFont typeface="Arial" panose="020B0604020202020204" pitchFamily="34" charset="0"/>
              <a:buChar char="•"/>
            </a:pPr>
            <a:r>
              <a:rPr lang="en-US"/>
              <a:t>152 Academic All-Americans – the most by any NCAA Division II institution</a:t>
            </a:r>
            <a:endParaRPr lang="en-US">
              <a:cs typeface="Calibri" panose="020F0502020204030204"/>
            </a:endParaRPr>
          </a:p>
          <a:p>
            <a:pPr marL="171450" lvl="0" indent="-171450" algn="l" rtl="0">
              <a:spcBef>
                <a:spcPts val="0"/>
              </a:spcBef>
              <a:spcAft>
                <a:spcPts val="0"/>
              </a:spcAft>
              <a:buFont typeface="Arial" panose="020B0604020202020204" pitchFamily="34" charset="0"/>
              <a:buChar char="•"/>
            </a:pPr>
            <a:r>
              <a:rPr lang="en-US" b="0" i="0" u="none" strike="noStrike">
                <a:solidFill>
                  <a:srgbClr val="2B2B2B"/>
                </a:solidFill>
                <a:effectLst/>
                <a:latin typeface="Lato"/>
                <a:ea typeface="Lato"/>
                <a:cs typeface="Lato"/>
              </a:rPr>
              <a:t>On average, 96% of graduates have positive outcomes, such as securing a job or advancing to graduate school</a:t>
            </a:r>
            <a:endParaRPr lang="en-US" b="0" i="0" u="none" strike="noStrike">
              <a:solidFill>
                <a:srgbClr val="2B2B2B"/>
              </a:solidFill>
              <a:effectLst/>
              <a:latin typeface="Lato"/>
              <a:ea typeface="Lato"/>
              <a:cs typeface="Lato"/>
            </a:endParaRPr>
          </a:p>
          <a:p>
            <a:pPr marL="171450" indent="-171450">
              <a:buFont typeface="Arial" panose="020B0604020202020204" pitchFamily="34" charset="0"/>
              <a:buChar char="•"/>
            </a:pPr>
            <a:r>
              <a:rPr lang="en-US" sz="1800" b="0">
                <a:effectLst/>
                <a:latin typeface="HalyardText"/>
              </a:rPr>
              <a:t>$44.5M </a:t>
            </a:r>
            <a:r>
              <a:rPr lang="en-US" sz="1800">
                <a:effectLst/>
                <a:latin typeface="HalyardTextBook"/>
              </a:rPr>
              <a:t>raised by Mines in fiscal year 2022</a:t>
            </a:r>
            <a:r>
              <a:rPr lang="en-US" sz="1800">
                <a:latin typeface="HalyardTextBook"/>
              </a:rPr>
              <a:t> </a:t>
            </a:r>
            <a:endParaRPr lang="en-US" sz="1200" b="0">
              <a:effectLst/>
              <a:latin typeface="Calibri" panose="020F0502020204030204"/>
            </a:endParaRPr>
          </a:p>
          <a:p>
            <a:pPr marL="171450" indent="-171450">
              <a:buFont typeface="Arial" panose="020B0604020202020204" pitchFamily="34" charset="0"/>
              <a:buChar char="•"/>
            </a:pPr>
            <a:r>
              <a:rPr lang="en-US" sz="1800" b="0">
                <a:effectLst/>
                <a:latin typeface="HalyardText"/>
              </a:rPr>
              <a:t>$379.4M </a:t>
            </a:r>
            <a:r>
              <a:rPr lang="en-US" sz="1800">
                <a:effectLst/>
                <a:latin typeface="HalyardTextBook"/>
              </a:rPr>
              <a:t>invested in the Mines endowment as of November 2022</a:t>
            </a:r>
            <a:r>
              <a:rPr lang="en-US" sz="1800">
                <a:latin typeface="HalyardTextBook"/>
              </a:rPr>
              <a:t> </a:t>
            </a:r>
            <a:endParaRPr lang="en-US" sz="1800">
              <a:effectLst/>
              <a:latin typeface="HalyardTextBook"/>
            </a:endParaRPr>
          </a:p>
          <a:p>
            <a:pPr marL="171450" marR="0" lvl="0" indent="-17145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defRPr/>
            </a:pPr>
            <a:r>
              <a:rPr lang="en-US" sz="1800" b="0">
                <a:effectLst/>
                <a:latin typeface="HalyardText"/>
              </a:rPr>
              <a:t>250+ active </a:t>
            </a:r>
            <a:r>
              <a:rPr lang="en-US" sz="1800">
                <a:effectLst/>
                <a:latin typeface="HalyardTextBook"/>
              </a:rPr>
              <a:t>research faculty at Mines</a:t>
            </a:r>
            <a:endParaRPr lang="en-US">
              <a:effectLst/>
            </a:endParaRPr>
          </a:p>
          <a:p>
            <a:pPr marL="171450" lvl="0" indent="-171450" algn="l" rtl="0">
              <a:spcBef>
                <a:spcPts val="0"/>
              </a:spcBef>
              <a:spcAft>
                <a:spcPts val="0"/>
              </a:spcAft>
              <a:buFont typeface="Arial" panose="020B0604020202020204" pitchFamily="34" charset="0"/>
              <a:buChar char="•"/>
            </a:pPr>
            <a:endParaRPr lang="en-US" b="0" i="0" u="none" strike="noStrike">
              <a:solidFill>
                <a:srgbClr val="2B2B2B"/>
              </a:solidFill>
              <a:effectLst/>
              <a:latin typeface="Lato" panose="020F0502020204030203" pitchFamily="34" charset="0"/>
            </a:endParaRPr>
          </a:p>
          <a:p>
            <a:pPr marL="0" lvl="0" indent="0" algn="l" rtl="0">
              <a:spcBef>
                <a:spcPts val="0"/>
              </a:spcBef>
              <a:spcAft>
                <a:spcPts val="0"/>
              </a:spcAft>
              <a:buFont typeface="Arial" panose="020B0604020202020204" pitchFamily="34" charset="0"/>
              <a:buNone/>
            </a:pPr>
            <a:r>
              <a:rPr lang="en-US" b="0" i="0" u="none" strike="noStrike">
                <a:solidFill>
                  <a:srgbClr val="2B2B2B"/>
                </a:solidFill>
                <a:effectLst/>
                <a:latin typeface="Lato"/>
                <a:ea typeface="Lato"/>
                <a:cs typeface="Lato"/>
              </a:rPr>
              <a:t>For the latest rankings, visit: https://www.mines.edu/rankings</a:t>
            </a:r>
            <a:endParaRPr lang="en-US" b="0" i="0" u="none" strike="noStrike">
              <a:solidFill>
                <a:srgbClr val="2B2B2B"/>
              </a:solidFill>
              <a:effectLst/>
              <a:latin typeface="Lato"/>
              <a:ea typeface="Lato"/>
              <a:cs typeface="Lato"/>
            </a:endParaRPr>
          </a:p>
        </p:txBody>
      </p:sp>
      <p:sp>
        <p:nvSpPr>
          <p:cNvPr id="118" name="Google Shape;118;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32"/>
        <p:cNvGrpSpPr/>
        <p:nvPr/>
      </p:nvGrpSpPr>
      <p:grpSpPr>
        <a:xfrm>
          <a:off x="0" y="0"/>
          <a:ext cx="0" cy="0"/>
          <a:chOff x="0" y="0"/>
          <a:chExt cx="0" cy="0"/>
        </a:xfrm>
      </p:grpSpPr>
      <p:sp>
        <p:nvSpPr>
          <p:cNvPr id="133" name="Google Shape;133;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r>
              <a:rPr lang="en-US"/>
              <a:t>Pick and choose your facts:</a:t>
            </a:r>
            <a:br>
              <a:rPr lang="en-US"/>
            </a:br>
            <a:endParaRPr lang="en-US">
              <a:cs typeface="Calibri" panose="020F0502020204030204"/>
            </a:endParaRPr>
          </a:p>
          <a:p>
            <a:pPr marL="171450" indent="-171450">
              <a:buFont typeface="Arial" panose="020B0604020202020204"/>
              <a:buChar char="•"/>
            </a:pPr>
            <a:r>
              <a:rPr lang="en-US"/>
              <a:t>Enjoy 45+ restaurants, 14 coffee shops and bakeries and 3 grocery stores within walking distance of campus</a:t>
            </a:r>
            <a:endParaRPr lang="en-US">
              <a:cs typeface="Calibri" panose="020F0502020204030204"/>
            </a:endParaRPr>
          </a:p>
          <a:p>
            <a:pPr marL="171450" indent="-171450">
              <a:buFont typeface="Arial" panose="020B0604020202020204"/>
              <a:buChar char="•"/>
            </a:pPr>
            <a:r>
              <a:rPr lang="en-US"/>
              <a:t>Discover 25+ hiking trails in the Golden community</a:t>
            </a:r>
            <a:endParaRPr lang="en-US"/>
          </a:p>
          <a:p>
            <a:pPr marL="171450" indent="-171450">
              <a:buFont typeface="Arial" panose="020B0604020202020204"/>
              <a:buChar char="•"/>
            </a:pPr>
            <a:r>
              <a:rPr lang="en-US"/>
              <a:t>Explore 20+ museums and cultural icons in the Denver Metro area and beyond</a:t>
            </a:r>
            <a:endParaRPr lang="en-US"/>
          </a:p>
          <a:p>
            <a:pPr marL="171450" indent="-171450">
              <a:buFont typeface="Arial" panose="020B0604020202020204"/>
              <a:buChar char="•"/>
            </a:pPr>
            <a:r>
              <a:rPr lang="en-US">
                <a:cs typeface="Calibri" panose="020F0502020204030204"/>
              </a:rPr>
              <a:t>12 ski resorts within one hour</a:t>
            </a:r>
            <a:endParaRPr lang="en-US">
              <a:cs typeface="Calibri" panose="020F0502020204030204"/>
            </a:endParaRPr>
          </a:p>
        </p:txBody>
      </p:sp>
      <p:sp>
        <p:nvSpPr>
          <p:cNvPr id="134" name="Google Shape;134;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32"/>
        <p:cNvGrpSpPr/>
        <p:nvPr/>
      </p:nvGrpSpPr>
      <p:grpSpPr>
        <a:xfrm>
          <a:off x="0" y="0"/>
          <a:ext cx="0" cy="0"/>
          <a:chOff x="0" y="0"/>
          <a:chExt cx="0" cy="0"/>
        </a:xfrm>
      </p:grpSpPr>
      <p:sp>
        <p:nvSpPr>
          <p:cNvPr id="133" name="Google Shape;133;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endParaRPr lang="en-US">
              <a:cs typeface="Calibri" panose="020F0502020204030204"/>
            </a:endParaRPr>
          </a:p>
        </p:txBody>
      </p:sp>
      <p:sp>
        <p:nvSpPr>
          <p:cNvPr id="134" name="Google Shape;134;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0"/>
        <p:cNvGrpSpPr/>
        <p:nvPr/>
      </p:nvGrpSpPr>
      <p:grpSpPr>
        <a:xfrm>
          <a:off x="0" y="0"/>
          <a:ext cx="0" cy="0"/>
          <a:chOff x="0" y="0"/>
          <a:chExt cx="0" cy="0"/>
        </a:xfrm>
      </p:grpSpPr>
      <p:sp>
        <p:nvSpPr>
          <p:cNvPr id="81" name="Google Shape;81;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82" name="Google Shape;82;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91"/>
        <p:cNvGrpSpPr/>
        <p:nvPr/>
      </p:nvGrpSpPr>
      <p:grpSpPr>
        <a:xfrm>
          <a:off x="0" y="0"/>
          <a:ext cx="0" cy="0"/>
          <a:chOff x="0" y="0"/>
          <a:chExt cx="0" cy="0"/>
        </a:xfrm>
      </p:grpSpPr>
      <p:sp>
        <p:nvSpPr>
          <p:cNvPr id="92" name="Google Shape;92;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93" name="Google Shape;93;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99"/>
        <p:cNvGrpSpPr/>
        <p:nvPr/>
      </p:nvGrpSpPr>
      <p:grpSpPr>
        <a:xfrm>
          <a:off x="0" y="0"/>
          <a:ext cx="0" cy="0"/>
          <a:chOff x="0" y="0"/>
          <a:chExt cx="0" cy="0"/>
        </a:xfrm>
      </p:grpSpPr>
      <p:sp>
        <p:nvSpPr>
          <p:cNvPr id="100" name="Google Shape;100;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01" name="Google Shape;101;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07"/>
        <p:cNvGrpSpPr/>
        <p:nvPr/>
      </p:nvGrpSpPr>
      <p:grpSpPr>
        <a:xfrm>
          <a:off x="0" y="0"/>
          <a:ext cx="0" cy="0"/>
          <a:chOff x="0" y="0"/>
          <a:chExt cx="0" cy="0"/>
        </a:xfrm>
      </p:grpSpPr>
      <p:sp>
        <p:nvSpPr>
          <p:cNvPr id="108" name="Google Shape;108;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09" name="Google Shape;109;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16"/>
        <p:cNvGrpSpPr/>
        <p:nvPr/>
      </p:nvGrpSpPr>
      <p:grpSpPr>
        <a:xfrm>
          <a:off x="0" y="0"/>
          <a:ext cx="0" cy="0"/>
          <a:chOff x="0" y="0"/>
          <a:chExt cx="0" cy="0"/>
        </a:xfrm>
      </p:grpSpPr>
      <p:sp>
        <p:nvSpPr>
          <p:cNvPr id="117" name="Google Shape;117;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18" name="Google Shape;118;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32"/>
        <p:cNvGrpSpPr/>
        <p:nvPr/>
      </p:nvGrpSpPr>
      <p:grpSpPr>
        <a:xfrm>
          <a:off x="0" y="0"/>
          <a:ext cx="0" cy="0"/>
          <a:chOff x="0" y="0"/>
          <a:chExt cx="0" cy="0"/>
        </a:xfrm>
      </p:grpSpPr>
      <p:sp>
        <p:nvSpPr>
          <p:cNvPr id="133" name="Google Shape;133;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34" name="Google Shape;134;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Arial" panose="020B0604020202020204"/>
                <a:cs typeface="Arial" panose="020B0604020202020204"/>
                <a:sym typeface="+mn-ea"/>
              </a:rPr>
              <a:t>As home networks grow more complex with an increasing number of devices requiring bandwidth simultaneously, there arises a pressing need to manage and optimize bandwidth allocation efficiently.</a:t>
            </a:r>
            <a:endParaRPr lang="en-US" dirty="0">
              <a:latin typeface="Arial" panose="020B0604020202020204"/>
              <a:cs typeface="Arial" panose="020B0604020202020204"/>
              <a:sym typeface="+mn-ea"/>
            </a:endParaRPr>
          </a:p>
          <a:p>
            <a:r>
              <a:rPr dirty="0">
                <a:latin typeface="Arial" panose="020B0604020202020204"/>
                <a:cs typeface="Arial" panose="020B0604020202020204"/>
                <a:sym typeface="+mn-ea"/>
              </a:rPr>
              <a:t>Let's consider a scenario where a family of f</a:t>
            </a:r>
            <a:r>
              <a:rPr lang="en-US" dirty="0">
                <a:latin typeface="Arial" panose="020B0604020202020204"/>
                <a:cs typeface="Arial" panose="020B0604020202020204"/>
                <a:sym typeface="+mn-ea"/>
              </a:rPr>
              <a:t>our</a:t>
            </a:r>
            <a:r>
              <a:rPr dirty="0">
                <a:latin typeface="Arial" panose="020B0604020202020204"/>
                <a:cs typeface="Arial" panose="020B0604020202020204"/>
                <a:sym typeface="+mn-ea"/>
              </a:rPr>
              <a:t>, consisting of two adults and </a:t>
            </a:r>
            <a:r>
              <a:rPr lang="en-US" dirty="0">
                <a:latin typeface="Arial" panose="020B0604020202020204"/>
                <a:cs typeface="Arial" panose="020B0604020202020204"/>
                <a:sym typeface="+mn-ea"/>
              </a:rPr>
              <a:t>two</a:t>
            </a:r>
            <a:r>
              <a:rPr dirty="0">
                <a:latin typeface="Arial" panose="020B0604020202020204"/>
                <a:cs typeface="Arial" panose="020B0604020202020204"/>
                <a:sym typeface="+mn-ea"/>
              </a:rPr>
              <a:t> children of varying ages, resides in a home. </a:t>
            </a:r>
            <a:r>
              <a:rPr lang="en-US" dirty="0">
                <a:latin typeface="Arial" panose="020B0604020202020204"/>
                <a:cs typeface="Arial" panose="020B0604020202020204"/>
                <a:sym typeface="+mn-ea"/>
              </a:rPr>
              <a:t>H</a:t>
            </a:r>
            <a:r>
              <a:rPr dirty="0">
                <a:latin typeface="Arial" panose="020B0604020202020204"/>
                <a:cs typeface="Arial" panose="020B0604020202020204"/>
                <a:sym typeface="+mn-ea"/>
              </a:rPr>
              <a:t>ow these </a:t>
            </a:r>
            <a:r>
              <a:rPr lang="en-US" dirty="0">
                <a:latin typeface="Arial" panose="020B0604020202020204"/>
                <a:cs typeface="Arial" panose="020B0604020202020204"/>
                <a:sym typeface="+mn-ea"/>
              </a:rPr>
              <a:t>Four</a:t>
            </a:r>
            <a:r>
              <a:rPr dirty="0">
                <a:latin typeface="Arial" panose="020B0604020202020204"/>
                <a:cs typeface="Arial" panose="020B0604020202020204"/>
                <a:sym typeface="+mn-ea"/>
              </a:rPr>
              <a:t> individuals use their internet devices throughout the </a:t>
            </a:r>
            <a:r>
              <a:rPr lang="en-US" dirty="0">
                <a:latin typeface="Arial" panose="020B0604020202020204"/>
                <a:cs typeface="Arial" panose="020B0604020202020204"/>
                <a:sym typeface="+mn-ea"/>
              </a:rPr>
              <a:t>5:00 pm - 11: 00pm</a:t>
            </a:r>
            <a:r>
              <a:rPr dirty="0">
                <a:latin typeface="Arial" panose="020B0604020202020204"/>
                <a:cs typeface="Arial" panose="020B0604020202020204"/>
                <a:sym typeface="+mn-ea"/>
              </a:rPr>
              <a:t>.</a:t>
            </a:r>
            <a:endParaRPr dirty="0">
              <a:latin typeface="Arial" panose="020B0604020202020204"/>
              <a:cs typeface="Arial" panose="020B0604020202020204"/>
              <a:sym typeface="+mn-ea"/>
            </a:endParaRPr>
          </a:p>
          <a:p>
            <a:r>
              <a:rPr dirty="0">
                <a:latin typeface="Arial" panose="020B0604020202020204"/>
                <a:cs typeface="Arial" panose="020B0604020202020204"/>
                <a:sym typeface="+mn-ea"/>
              </a:rPr>
              <a:t>Based on these usage patterns, we dynamically allocate resources to the regularly used devices during specific time periods to enhance network resource utilization and improve user experience.</a:t>
            </a:r>
            <a:endParaRPr dirty="0">
              <a:latin typeface="Arial" panose="020B0604020202020204"/>
              <a:cs typeface="Arial" panose="020B0604020202020204"/>
              <a:sym typeface="+mn-ea"/>
            </a:endParaRPr>
          </a:p>
          <a:p>
            <a:endParaRPr dirty="0">
              <a:latin typeface="Arial" panose="020B0604020202020204"/>
              <a:cs typeface="Arial" panose="020B0604020202020204"/>
              <a:sym typeface="+mn-ea"/>
            </a:endParaRPr>
          </a:p>
          <a:p>
            <a:endParaRPr dirty="0">
              <a:latin typeface="Arial" panose="020B0604020202020204"/>
              <a:cs typeface="Arial" panose="020B0604020202020204"/>
              <a:sym typeface="+mn-ea"/>
            </a:endParaRPr>
          </a:p>
          <a:p>
            <a:endParaRPr dirty="0">
              <a:latin typeface="Arial" panose="020B0604020202020204"/>
              <a:cs typeface="Arial" panose="020B0604020202020204"/>
              <a:sym typeface="+mn-ea"/>
            </a:endParaRPr>
          </a:p>
          <a:p>
            <a:endParaRPr dirty="0">
              <a:latin typeface="Arial" panose="020B0604020202020204"/>
              <a:cs typeface="Arial" panose="020B0604020202020204"/>
              <a:sym typeface="+mn-ea"/>
            </a:endParaRPr>
          </a:p>
          <a:p>
            <a:endParaRPr dirty="0">
              <a:latin typeface="Arial" panose="020B0604020202020204"/>
              <a:cs typeface="Arial" panose="020B0604020202020204"/>
              <a:sym typeface="+mn-ea"/>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panose="020F0502020204030204"/>
                <a:ea typeface="Calibri" panose="020F0502020204030204"/>
                <a:cs typeface="Calibri" panose="020F0502020204030204"/>
                <a:sym typeface="Calibri" panose="020F0502020204030204"/>
              </a:rPr>
            </a:fld>
            <a:endParaRPr lang="en-US" sz="12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panose="020F0502020204030204"/>
                <a:ea typeface="Calibri" panose="020F0502020204030204"/>
                <a:cs typeface="Calibri" panose="020F0502020204030204"/>
                <a:sym typeface="Calibri" panose="020F0502020204030204"/>
              </a:rPr>
            </a:fld>
            <a:endParaRPr lang="en-US" sz="12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panose="020F0502020204030204"/>
                <a:ea typeface="Calibri" panose="020F0502020204030204"/>
                <a:cs typeface="Calibri" panose="020F0502020204030204"/>
                <a:sym typeface="Calibri" panose="020F0502020204030204"/>
              </a:rPr>
            </a:fld>
            <a:endParaRPr lang="en-US" sz="12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a:lnSpc>
                <a:spcPct val="130000"/>
              </a:lnSpc>
              <a:buSzTx/>
            </a:pPr>
            <a:r>
              <a:rPr lang="en-US">
                <a:cs typeface="Calibri" panose="020F0502020204030204"/>
              </a:rPr>
              <a:t>The "people problem" typically relates to how the issue at hand affects users or stakeholders. For instance, in the context of smart bandwidth allocation using machine learning:</a:t>
            </a:r>
            <a:endParaRPr lang="en-US">
              <a:cs typeface="Calibri" panose="020F0502020204030204"/>
            </a:endParaRPr>
          </a:p>
          <a:p>
            <a:pPr marL="0" indent="0" algn="l">
              <a:lnSpc>
                <a:spcPct val="130000"/>
              </a:lnSpc>
              <a:buSzTx/>
            </a:pPr>
            <a:r>
              <a:rPr lang="en-US">
                <a:cs typeface="Calibri" panose="020F0502020204030204"/>
              </a:rPr>
              <a:t>Users may experience slow internet speeds due to inefficient bandwidth allocation.</a:t>
            </a:r>
            <a:endParaRPr lang="en-US">
              <a:cs typeface="Calibri" panose="020F0502020204030204"/>
            </a:endParaRPr>
          </a:p>
          <a:p>
            <a:pPr marL="0" indent="0" algn="l">
              <a:lnSpc>
                <a:spcPct val="130000"/>
              </a:lnSpc>
              <a:buSzTx/>
            </a:pPr>
            <a:r>
              <a:rPr lang="en-US">
                <a:cs typeface="Calibri" panose="020F0502020204030204"/>
              </a:rPr>
              <a:t>There might be a lack of fairness in bandwidth distribution among family members, leading to frustration or conflict.</a:t>
            </a:r>
            <a:endParaRPr lang="en-US">
              <a:cs typeface="Calibri" panose="020F0502020204030204"/>
            </a:endParaRPr>
          </a:p>
          <a:p>
            <a:pPr marL="0" indent="0" algn="l">
              <a:lnSpc>
                <a:spcPct val="130000"/>
              </a:lnSpc>
              <a:buSzTx/>
            </a:pPr>
            <a:r>
              <a:rPr lang="en-US">
                <a:cs typeface="Calibri" panose="020F0502020204030204"/>
              </a:rPr>
              <a:t>As more devices connect to home networks, users may find it increasingly difficult to manage their network settings manually.</a:t>
            </a:r>
            <a:endParaRPr lang="en-US">
              <a:cs typeface="Calibri" panose="020F0502020204030204"/>
            </a:endParaRPr>
          </a:p>
          <a:p>
            <a:pPr marL="0" indent="0" algn="l">
              <a:lnSpc>
                <a:spcPct val="130000"/>
              </a:lnSpc>
              <a:buSzTx/>
            </a:pPr>
            <a:endParaRPr lang="en-US">
              <a:cs typeface="Calibri" panose="020F0502020204030204"/>
            </a:endParaRPr>
          </a:p>
          <a:p>
            <a:pPr marL="0" indent="0" algn="l">
              <a:lnSpc>
                <a:spcPct val="130000"/>
              </a:lnSpc>
              <a:buSzTx/>
            </a:pPr>
            <a:r>
              <a:rPr lang="en-US">
                <a:cs typeface="Calibri" panose="020F0502020204030204"/>
              </a:rPr>
              <a:t>These problems are not trivial because:</a:t>
            </a:r>
            <a:endParaRPr lang="en-US">
              <a:cs typeface="Calibri" panose="020F0502020204030204"/>
            </a:endParaRPr>
          </a:p>
          <a:p>
            <a:pPr marL="0" indent="0" algn="l">
              <a:lnSpc>
                <a:spcPct val="130000"/>
              </a:lnSpc>
              <a:buSzTx/>
            </a:pPr>
            <a:r>
              <a:rPr lang="en-US">
                <a:cs typeface="Calibri" panose="020F0502020204030204"/>
              </a:rPr>
              <a:t>User behavior is diverse and unpredictable, making static bandwidth allocation ineffective.</a:t>
            </a:r>
            <a:endParaRPr lang="en-US">
              <a:cs typeface="Calibri" panose="020F0502020204030204"/>
            </a:endParaRPr>
          </a:p>
          <a:p>
            <a:pPr marL="0" indent="0" algn="l">
              <a:lnSpc>
                <a:spcPct val="130000"/>
              </a:lnSpc>
              <a:buSzTx/>
            </a:pPr>
            <a:r>
              <a:rPr lang="en-US">
                <a:cs typeface="Calibri" panose="020F0502020204030204"/>
              </a:rPr>
              <a:t>Manual adjustments to network settings are time-consuming and impractical for non-technical users.</a:t>
            </a:r>
            <a:endParaRPr lang="en-US">
              <a:cs typeface="Calibri" panose="020F0502020204030204"/>
            </a:endParaRPr>
          </a:p>
          <a:p>
            <a:pPr marL="0" indent="0" algn="l">
              <a:lnSpc>
                <a:spcPct val="130000"/>
              </a:lnSpc>
              <a:buSzTx/>
            </a:pPr>
            <a:r>
              <a:rPr lang="en-US">
                <a:cs typeface="Calibri" panose="020F0502020204030204"/>
              </a:rPr>
              <a:t>The number of devices and the demand for bandwidth are continuously increasing, exacerbating the problem.</a:t>
            </a:r>
            <a:endParaRPr lang="en-US">
              <a:cs typeface="Calibri" panose="020F0502020204030204"/>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panose="020F0502020204030204"/>
                <a:ea typeface="Calibri" panose="020F0502020204030204"/>
                <a:cs typeface="Calibri" panose="020F0502020204030204"/>
                <a:sym typeface="Calibri" panose="020F0502020204030204"/>
              </a:rPr>
            </a:fld>
            <a:endParaRPr lang="en-US" sz="12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a:lnSpc>
                <a:spcPct val="130000"/>
              </a:lnSpc>
              <a:buSzTx/>
            </a:pPr>
            <a:r>
              <a:rPr lang="en-US">
                <a:cs typeface="Calibri" panose="020F0502020204030204"/>
              </a:rPr>
              <a:t>The technical problem often involves the limitations of current solutions in addressing the people problem effectively. For the smart bandwidth allocation:</a:t>
            </a:r>
            <a:endParaRPr lang="en-US">
              <a:cs typeface="Calibri" panose="020F0502020204030204"/>
            </a:endParaRPr>
          </a:p>
          <a:p>
            <a:pPr marL="0" indent="0" algn="l">
              <a:lnSpc>
                <a:spcPct val="130000"/>
              </a:lnSpc>
              <a:buSzTx/>
            </a:pPr>
            <a:r>
              <a:rPr lang="en-US">
                <a:cs typeface="Calibri" panose="020F0502020204030204"/>
              </a:rPr>
              <a:t>Existing routers and network management systems may not be sophisticated enough to dynamically allocate bandwidth based on real-time needs and predicted usage patterns.</a:t>
            </a:r>
            <a:endParaRPr lang="en-US">
              <a:cs typeface="Calibri" panose="020F0502020204030204"/>
            </a:endParaRPr>
          </a:p>
          <a:p>
            <a:pPr marL="0" indent="0" algn="l">
              <a:lnSpc>
                <a:spcPct val="130000"/>
              </a:lnSpc>
              <a:buSzTx/>
            </a:pPr>
            <a:r>
              <a:rPr lang="en-US">
                <a:cs typeface="Calibri" panose="020F0502020204030204"/>
              </a:rPr>
              <a:t>Traditional network setups may not incorporate machine learning algorithms that can learn and adapt to user behavior over time.</a:t>
            </a:r>
            <a:endParaRPr lang="en-US">
              <a:cs typeface="Calibri" panose="020F0502020204030204"/>
            </a:endParaRPr>
          </a:p>
          <a:p>
            <a:pPr marL="0" indent="0" algn="l">
              <a:lnSpc>
                <a:spcPct val="130000"/>
              </a:lnSpc>
              <a:buSzTx/>
            </a:pPr>
            <a:r>
              <a:rPr lang="en-US">
                <a:cs typeface="Calibri" panose="020F0502020204030204"/>
              </a:rPr>
              <a:t>Previous solutions may not scale well with the increasing number of devices and the complexity of network traffic.</a:t>
            </a:r>
            <a:endParaRPr lang="en-US">
              <a:cs typeface="Calibri" panose="020F0502020204030204"/>
            </a:endParaRPr>
          </a:p>
          <a:p>
            <a:pPr marL="0" indent="0" algn="l">
              <a:lnSpc>
                <a:spcPct val="130000"/>
              </a:lnSpc>
              <a:buSzTx/>
            </a:pPr>
            <a:endParaRPr lang="en-US">
              <a:cs typeface="Calibri" panose="020F0502020204030204"/>
            </a:endParaRPr>
          </a:p>
          <a:p>
            <a:pPr marL="0" indent="0" algn="l">
              <a:lnSpc>
                <a:spcPct val="130000"/>
              </a:lnSpc>
              <a:buSzTx/>
            </a:pPr>
            <a:r>
              <a:rPr lang="en-US">
                <a:cs typeface="Calibri" panose="020F0502020204030204"/>
              </a:rPr>
              <a:t>These technical issues prevent a trivial solution because:</a:t>
            </a:r>
            <a:endParaRPr lang="en-US">
              <a:cs typeface="Calibri" panose="020F0502020204030204"/>
            </a:endParaRPr>
          </a:p>
          <a:p>
            <a:pPr marL="0" indent="0" algn="l">
              <a:lnSpc>
                <a:spcPct val="130000"/>
              </a:lnSpc>
              <a:buSzTx/>
            </a:pPr>
            <a:r>
              <a:rPr lang="en-US">
                <a:cs typeface="Calibri" panose="020F0502020204030204"/>
              </a:rPr>
              <a:t>Simple rules-based systems cannot capture the complexity and dynamic nature of modern home networks.</a:t>
            </a:r>
            <a:endParaRPr lang="en-US">
              <a:cs typeface="Calibri" panose="020F0502020204030204"/>
            </a:endParaRPr>
          </a:p>
          <a:p>
            <a:pPr marL="0" indent="0" algn="l">
              <a:lnSpc>
                <a:spcPct val="130000"/>
              </a:lnSpc>
              <a:buSzTx/>
            </a:pPr>
            <a:r>
              <a:rPr lang="en-US">
                <a:cs typeface="Calibri" panose="020F0502020204030204"/>
              </a:rPr>
              <a:t>Upgrading network infrastructure to support better bandwidth management can be prohibitively expensive or technically challenging.</a:t>
            </a:r>
            <a:endParaRPr lang="en-US">
              <a:cs typeface="Calibri" panose="020F0502020204030204"/>
            </a:endParaRPr>
          </a:p>
          <a:p>
            <a:pPr marL="0" indent="0" algn="l">
              <a:lnSpc>
                <a:spcPct val="130000"/>
              </a:lnSpc>
              <a:buSzTx/>
            </a:pPr>
            <a:r>
              <a:rPr lang="en-US">
                <a:cs typeface="Calibri" panose="020F0502020204030204"/>
              </a:rPr>
              <a:t>There is a need for intelligent systems that can operate autonomously, require minimal user intervention, and can adapt to changing network conditions.</a:t>
            </a:r>
            <a:endParaRPr lang="en-US">
              <a:cs typeface="Calibri" panose="020F0502020204030204"/>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panose="020F0502020204030204"/>
                <a:ea typeface="Calibri" panose="020F0502020204030204"/>
                <a:cs typeface="Calibri" panose="020F0502020204030204"/>
                <a:sym typeface="Calibri" panose="020F0502020204030204"/>
              </a:rPr>
            </a:fld>
            <a:endParaRPr lang="en-US" sz="12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16"/>
        <p:cNvGrpSpPr/>
        <p:nvPr/>
      </p:nvGrpSpPr>
      <p:grpSpPr>
        <a:xfrm>
          <a:off x="0" y="0"/>
          <a:ext cx="0" cy="0"/>
          <a:chOff x="0" y="0"/>
          <a:chExt cx="0" cy="0"/>
        </a:xfrm>
      </p:grpSpPr>
      <p:sp>
        <p:nvSpPr>
          <p:cNvPr id="117" name="Google Shape;117;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t>Previous Solutions and Their Inadequacies:</a:t>
            </a:r>
          </a:p>
          <a:p>
            <a:pPr marL="0" lvl="0" indent="0" algn="l" rtl="0">
              <a:spcBef>
                <a:spcPts val="0"/>
              </a:spcBef>
              <a:spcAft>
                <a:spcPts val="0"/>
              </a:spcAft>
              <a:buNone/>
            </a:pPr>
            <a:r>
              <a:t>such as static allocation, priority queues, or basic Quality of Service (QoS) settings in routers. </a:t>
            </a:r>
          </a:p>
          <a:p>
            <a:pPr marL="0" lvl="0" indent="0" algn="l" rtl="0">
              <a:spcBef>
                <a:spcPts val="0"/>
              </a:spcBef>
              <a:spcAft>
                <a:spcPts val="0"/>
              </a:spcAft>
              <a:buNone/>
            </a:pPr>
          </a:p>
          <a:p>
            <a:pPr marL="0" lvl="0" indent="0" algn="l" rtl="0">
              <a:spcBef>
                <a:spcPts val="0"/>
              </a:spcBef>
              <a:spcAft>
                <a:spcPts val="0"/>
              </a:spcAft>
              <a:buNone/>
            </a:pPr>
            <a:r>
              <a:t>These might be inadequate due to:</a:t>
            </a:r>
          </a:p>
          <a:p>
            <a:pPr marL="0" lvl="0" indent="0" algn="l" rtl="0">
              <a:spcBef>
                <a:spcPts val="0"/>
              </a:spcBef>
              <a:spcAft>
                <a:spcPts val="0"/>
              </a:spcAft>
              <a:buNone/>
            </a:pPr>
            <a:r>
              <a:t>Inflexibility in responding to real-time changes in network usage.</a:t>
            </a:r>
          </a:p>
          <a:p>
            <a:pPr marL="0" lvl="0" indent="0" algn="l" rtl="0">
              <a:spcBef>
                <a:spcPts val="0"/>
              </a:spcBef>
              <a:spcAft>
                <a:spcPts val="0"/>
              </a:spcAft>
              <a:buNone/>
            </a:pPr>
            <a:r>
              <a:t>Lack of predictive capabilities to foresee and manage future network demands.</a:t>
            </a:r>
          </a:p>
          <a:p>
            <a:pPr marL="0" lvl="0" indent="0" algn="l" rtl="0">
              <a:spcBef>
                <a:spcPts val="0"/>
              </a:spcBef>
              <a:spcAft>
                <a:spcPts val="0"/>
              </a:spcAft>
              <a:buNone/>
            </a:pPr>
            <a:r>
              <a:t>Inability to personalize bandwidth allocation based on individual user needs and preferences.</a:t>
            </a:r>
          </a:p>
          <a:p>
            <a:pPr marL="0" lvl="0" indent="0" algn="l" rtl="0">
              <a:spcBef>
                <a:spcPts val="0"/>
              </a:spcBef>
              <a:spcAft>
                <a:spcPts val="0"/>
              </a:spcAft>
              <a:buNone/>
            </a:pPr>
            <a:r>
              <a:t>Insufficient scalability or adaptability to new types of devices and services.</a:t>
            </a:r>
          </a:p>
          <a:p>
            <a:pPr marL="0" lvl="0" indent="0" algn="l" rtl="0">
              <a:spcBef>
                <a:spcPts val="0"/>
              </a:spcBef>
              <a:spcAft>
                <a:spcPts val="0"/>
              </a:spcAft>
              <a:buNone/>
            </a:pPr>
          </a:p>
          <a:p>
            <a:pPr marL="0" lvl="0" indent="0" algn="l" rtl="0">
              <a:spcBef>
                <a:spcPts val="0"/>
              </a:spcBef>
              <a:spcAft>
                <a:spcPts val="0"/>
              </a:spcAft>
              <a:buNone/>
            </a:pPr>
            <a:r>
              <a:t>The research question then focuses on how to overcome these inadequacies. It might be formulated as: "How can machine learning be applied to home networks to dynamically allocate bandwidth in a way that is fair, efficient, and responsive to the evolving patterns of user behavior?"</a:t>
            </a:r>
          </a:p>
          <a:p>
            <a:pPr marL="0" lvl="0" indent="0" algn="l" rtl="0">
              <a:spcBef>
                <a:spcPts val="0"/>
              </a:spcBef>
              <a:spcAft>
                <a:spcPts val="0"/>
              </a:spcAft>
              <a:buNone/>
            </a:pPr>
          </a:p>
          <a:p>
            <a:pPr marL="0" lvl="0" indent="0" algn="l" rtl="0">
              <a:spcBef>
                <a:spcPts val="0"/>
              </a:spcBef>
              <a:spcAft>
                <a:spcPts val="0"/>
              </a:spcAft>
              <a:buNone/>
            </a:pPr>
          </a:p>
          <a:p>
            <a:pPr marL="0" lvl="0" indent="0" algn="l" rtl="0">
              <a:spcBef>
                <a:spcPts val="0"/>
              </a:spcBef>
              <a:spcAft>
                <a:spcPts val="0"/>
              </a:spcAft>
              <a:buNone/>
            </a:pPr>
          </a:p>
          <a:p>
            <a:pPr marL="0" lvl="0" indent="0" algn="l" rtl="0">
              <a:spcBef>
                <a:spcPts val="0"/>
              </a:spcBef>
              <a:spcAft>
                <a:spcPts val="0"/>
              </a:spcAft>
              <a:buNone/>
            </a:pPr>
          </a:p>
          <a:p>
            <a:pPr marL="0" lvl="0" indent="0" algn="l" rtl="0">
              <a:spcBef>
                <a:spcPts val="0"/>
              </a:spcBef>
              <a:spcAft>
                <a:spcPts val="0"/>
              </a:spcAft>
              <a:buNone/>
            </a:pPr>
          </a:p>
          <a:p>
            <a:pPr marL="0" lvl="0" indent="0" algn="l" rtl="0">
              <a:spcBef>
                <a:spcPts val="0"/>
              </a:spcBef>
              <a:spcAft>
                <a:spcPts val="0"/>
              </a:spcAft>
              <a:buNone/>
            </a:pPr>
          </a:p>
          <a:p>
            <a:pPr marL="0" lvl="0" indent="0" algn="l" rtl="0">
              <a:spcBef>
                <a:spcPts val="0"/>
              </a:spcBef>
              <a:spcAft>
                <a:spcPts val="0"/>
              </a:spcAft>
              <a:buNone/>
            </a:pPr>
          </a:p>
        </p:txBody>
      </p:sp>
      <p:sp>
        <p:nvSpPr>
          <p:cNvPr id="118" name="Google Shape;118;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a:lnSpc>
                <a:spcPct val="130000"/>
              </a:lnSpc>
              <a:buSzTx/>
            </a:pPr>
            <a:r>
              <a:rPr lang="en-US">
                <a:cs typeface="Calibri" panose="020F0502020204030204"/>
              </a:rPr>
              <a:t>The proposed solution is a smart bandwidth allocation system that employs machine learning techniques to analyze the usage patterns of a family's internet devices. The hypothesis is that by understanding these patterns, the system can dynamically adjust the allocation of network resources to match the demand of each device at different times of the day, ensuring optimal bandwidth distribution.</a:t>
            </a:r>
            <a:endParaRPr lang="en-US">
              <a:cs typeface="Calibri" panose="020F0502020204030204"/>
            </a:endParaRPr>
          </a:p>
          <a:p>
            <a:pPr marL="0" indent="0" algn="l">
              <a:lnSpc>
                <a:spcPct val="130000"/>
              </a:lnSpc>
              <a:buSzTx/>
            </a:pPr>
            <a:endParaRPr lang="en-US">
              <a:cs typeface="Calibri" panose="020F0502020204030204"/>
            </a:endParaRPr>
          </a:p>
          <a:p>
            <a:pPr marL="0" indent="0" algn="l">
              <a:lnSpc>
                <a:spcPct val="130000"/>
              </a:lnSpc>
              <a:buSzTx/>
            </a:pPr>
            <a:r>
              <a:rPr lang="en-US">
                <a:cs typeface="Calibri" panose="020F0502020204030204"/>
              </a:rPr>
              <a:t>Analyzes: Captures real-time data on device activities, time of usage, and specific bandwidth_x0002_heavy tasks, correlating them with specific family members’ habits.</a:t>
            </a:r>
            <a:endParaRPr lang="en-US">
              <a:cs typeface="Calibri" panose="020F0502020204030204"/>
            </a:endParaRPr>
          </a:p>
          <a:p>
            <a:pPr marL="0" indent="0" algn="l">
              <a:lnSpc>
                <a:spcPct val="130000"/>
              </a:lnSpc>
              <a:buSzTx/>
            </a:pPr>
            <a:r>
              <a:rPr lang="en-US">
                <a:cs typeface="Calibri" panose="020F0502020204030204"/>
              </a:rPr>
              <a:t>Predicts: Utilizes machine learning algorithms to anticipate when high bandwidth periods</a:t>
            </a:r>
            <a:endParaRPr lang="en-US">
              <a:cs typeface="Calibri" panose="020F0502020204030204"/>
            </a:endParaRPr>
          </a:p>
          <a:p>
            <a:pPr marL="0" indent="0" algn="l">
              <a:lnSpc>
                <a:spcPct val="130000"/>
              </a:lnSpc>
              <a:buSzTx/>
            </a:pPr>
            <a:r>
              <a:rPr lang="en-US">
                <a:cs typeface="Calibri" panose="020F0502020204030204"/>
              </a:rPr>
              <a:t>are likely based on family behavior, thus enabling pre-emptive allocation.</a:t>
            </a:r>
            <a:endParaRPr lang="en-US">
              <a:cs typeface="Calibri" panose="020F0502020204030204"/>
            </a:endParaRPr>
          </a:p>
          <a:p>
            <a:pPr marL="0" indent="0" algn="l">
              <a:lnSpc>
                <a:spcPct val="130000"/>
              </a:lnSpc>
              <a:buSzTx/>
            </a:pPr>
            <a:r>
              <a:rPr lang="en-US">
                <a:cs typeface="Calibri" panose="020F0502020204030204"/>
              </a:rPr>
              <a:t>Optimizes: Dynamically allocates bandwidth based on predicted needs, ensuring highpriority tasks have necessary bandwidth, reducing lag and ensuring efficient network per_x0002_formance.</a:t>
            </a:r>
            <a:endParaRPr lang="en-US">
              <a:cs typeface="Calibri" panose="020F0502020204030204"/>
            </a:endParaRPr>
          </a:p>
          <a:p>
            <a:pPr marL="0" indent="0" algn="l">
              <a:lnSpc>
                <a:spcPct val="130000"/>
              </a:lnSpc>
              <a:buSzTx/>
            </a:pPr>
            <a:r>
              <a:rPr lang="en-US">
                <a:cs typeface="Calibri" panose="020F0502020204030204"/>
              </a:rPr>
              <a:t>Adapts: As family behavior evolves, the system learns from new data and feedback. It refines its predictions and bandwidth allocation strategies to better serve the evolving needs of the family.</a:t>
            </a:r>
            <a:endParaRPr lang="en-US">
              <a:cs typeface="Calibri" panose="020F0502020204030204"/>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panose="020F0502020204030204"/>
                <a:ea typeface="Calibri" panose="020F0502020204030204"/>
                <a:cs typeface="Calibri" panose="020F0502020204030204"/>
                <a:sym typeface="Calibri" panose="020F0502020204030204"/>
              </a:rPr>
            </a:fld>
            <a:endParaRPr lang="en-US" sz="12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a:lnSpc>
                <a:spcPct val="130000"/>
              </a:lnSpc>
              <a:buSzTx/>
            </a:pPr>
            <a:r>
              <a:rPr lang="en-US" altLang="zh-CN" b="1" dirty="0" smtClean="0">
                <a:solidFill>
                  <a:srgbClr val="18478F"/>
                </a:solidFill>
                <a:latin typeface="Microsoft YaHei" panose="020B0503020204020204" charset="-122"/>
                <a:ea typeface="Microsoft YaHei" panose="020B0503020204020204" charset="-122"/>
                <a:sym typeface="+mn-ea"/>
              </a:rPr>
              <a:t>Project Solution Scale:</a:t>
            </a:r>
            <a:endParaRPr lang="en-US">
              <a:cs typeface="Calibri" panose="020F0502020204030204"/>
            </a:endParaRPr>
          </a:p>
          <a:p>
            <a:pPr marL="0" indent="0" algn="l">
              <a:lnSpc>
                <a:spcPct val="130000"/>
              </a:lnSpc>
              <a:buSzTx/>
            </a:pPr>
            <a:r>
              <a:rPr lang="en-US">
                <a:cs typeface="Calibri" panose="020F0502020204030204"/>
              </a:rPr>
              <a:t>Deep Learning Integration: The project does not aim to integrate complex deep learning models, as the focus is on lightweight machine learning algorithms suitable for home networks.</a:t>
            </a:r>
            <a:endParaRPr lang="en-US">
              <a:cs typeface="Calibri" panose="020F0502020204030204"/>
            </a:endParaRPr>
          </a:p>
          <a:p>
            <a:pPr marL="0" indent="0" algn="l">
              <a:lnSpc>
                <a:spcPct val="130000"/>
              </a:lnSpc>
              <a:buSzTx/>
            </a:pPr>
            <a:r>
              <a:rPr lang="en-US">
                <a:cs typeface="Calibri" panose="020F0502020204030204"/>
              </a:rPr>
              <a:t>Specific Content Prediction: The primary objective is bandwidth allocation, not predict_x0002_ing the specific content that users might access.</a:t>
            </a:r>
            <a:endParaRPr lang="en-US">
              <a:cs typeface="Calibri" panose="020F0502020204030204"/>
            </a:endParaRPr>
          </a:p>
          <a:p>
            <a:pPr marL="0" indent="0" algn="l">
              <a:lnSpc>
                <a:spcPct val="130000"/>
              </a:lnSpc>
              <a:buSzTx/>
            </a:pPr>
            <a:r>
              <a:rPr lang="en-US">
                <a:cs typeface="Calibri" panose="020F0502020204030204"/>
              </a:rPr>
              <a:t>Infrastructure Overhaul: The project does not intend to replace or drastically modify existing home network infrastructure but rather aims to enhance its performance.</a:t>
            </a:r>
            <a:endParaRPr lang="en-US">
              <a:cs typeface="Calibri" panose="020F0502020204030204"/>
            </a:endParaRPr>
          </a:p>
          <a:p>
            <a:pPr marL="0" indent="0" algn="l">
              <a:lnSpc>
                <a:spcPct val="130000"/>
              </a:lnSpc>
              <a:buSzTx/>
            </a:pPr>
            <a:r>
              <a:rPr lang="en-US">
                <a:cs typeface="Calibri" panose="020F0502020204030204"/>
              </a:rPr>
              <a:t>Addressing Wide Area Networks: The project is centered on home networks, so chal_x0002_lenges specific to wide area networks or large-scale infrastructures are not addressed. Complex Algorithm Development: The goal is to use existing, proven machine learning techniques rather than developing entirely new algorithms from scratch</a:t>
            </a:r>
            <a:endParaRPr lang="en-US">
              <a:cs typeface="Calibri" panose="020F0502020204030204"/>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panose="020F0502020204030204"/>
                <a:ea typeface="Calibri" panose="020F0502020204030204"/>
                <a:cs typeface="Calibri" panose="020F0502020204030204"/>
                <a:sym typeface="Calibri" panose="020F0502020204030204"/>
              </a:rPr>
            </a:fld>
            <a:endParaRPr lang="en-US" sz="12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a:lnSpc>
                <a:spcPct val="170000"/>
              </a:lnSpc>
              <a:buSzTx/>
              <a:buNone/>
            </a:pPr>
            <a:r>
              <a:rPr lang="en-US" altLang="zh-CN" b="1" dirty="0" smtClean="0">
                <a:solidFill>
                  <a:srgbClr val="18478F"/>
                </a:solidFill>
                <a:latin typeface="Microsoft YaHei" panose="020B0503020204020204" charset="-122"/>
                <a:ea typeface="Microsoft YaHei" panose="020B0503020204020204" charset="-122"/>
                <a:cs typeface="Arial Black" panose="020B0A04020102020204" pitchFamily="34" charset="0"/>
                <a:sym typeface="+mn-ea"/>
              </a:rPr>
              <a:t>Step1 : Data Collection: </a:t>
            </a:r>
            <a:r>
              <a:rPr lang="en-US" altLang="zh-CN" dirty="0" smtClean="0">
                <a:latin typeface="Microsoft YaHei" panose="020B0503020204020204" charset="-122"/>
                <a:ea typeface="Microsoft YaHei" panose="020B0503020204020204" charset="-122"/>
                <a:sym typeface="+mn-ea"/>
              </a:rPr>
              <a:t>Monitor </a:t>
            </a:r>
            <a:r>
              <a:rPr lang="en-US" altLang="zh-CN" dirty="0" smtClean="0">
                <a:solidFill>
                  <a:srgbClr val="FF0000"/>
                </a:solidFill>
                <a:latin typeface="Microsoft YaHei" panose="020B0503020204020204" charset="-122"/>
                <a:ea typeface="Microsoft YaHei" panose="020B0503020204020204" charset="-122"/>
                <a:sym typeface="+mn-ea"/>
              </a:rPr>
              <a:t>real-time (NS-3) </a:t>
            </a:r>
            <a:r>
              <a:rPr lang="en-US" altLang="zh-CN" dirty="0" smtClean="0">
                <a:latin typeface="Microsoft YaHei" panose="020B0503020204020204" charset="-122"/>
                <a:ea typeface="Microsoft YaHei" panose="020B0503020204020204" charset="-122"/>
                <a:sym typeface="+mn-ea"/>
              </a:rPr>
              <a:t>network traffic, device usage rates, and active times to understand bandwidth demand.</a:t>
            </a:r>
            <a:endParaRPr lang="en-US" altLang="zh-CN" dirty="0" smtClean="0">
              <a:latin typeface="Microsoft YaHei" panose="020B0503020204020204" charset="-122"/>
              <a:ea typeface="Microsoft YaHei" panose="020B0503020204020204" charset="-122"/>
              <a:sym typeface="+mn-ea"/>
            </a:endParaRPr>
          </a:p>
          <a:p>
            <a:pPr marL="0" indent="0" algn="l">
              <a:lnSpc>
                <a:spcPct val="170000"/>
              </a:lnSpc>
              <a:buSzTx/>
              <a:buNone/>
            </a:pPr>
            <a:r>
              <a:rPr lang="en-US" altLang="zh-CN" b="1" dirty="0" smtClean="0">
                <a:solidFill>
                  <a:srgbClr val="18478F"/>
                </a:solidFill>
                <a:latin typeface="Microsoft YaHei" panose="020B0503020204020204" charset="-122"/>
                <a:ea typeface="Microsoft YaHei" panose="020B0503020204020204" charset="-122"/>
                <a:cs typeface="Arial Black" panose="020B0A04020102020204" pitchFamily="34" charset="0"/>
                <a:sym typeface="+mn-ea"/>
              </a:rPr>
              <a:t>Step2 : Mahine Learning Model : </a:t>
            </a:r>
            <a:r>
              <a:rPr lang="en-US" altLang="zh-CN" dirty="0" smtClean="0">
                <a:latin typeface="Microsoft YaHei" panose="020B0503020204020204" charset="-122"/>
                <a:ea typeface="Microsoft YaHei" panose="020B0503020204020204" charset="-122"/>
                <a:sym typeface="+mn-ea"/>
              </a:rPr>
              <a:t>Incorporate ML model to predict bandwidth requirements based on historical and real-time data. Ensure periodic model updates with fresh data.</a:t>
            </a:r>
            <a:endParaRPr lang="en-US" altLang="zh-CN" dirty="0" smtClean="0">
              <a:latin typeface="Microsoft YaHei" panose="020B0503020204020204" charset="-122"/>
              <a:ea typeface="Microsoft YaHei" panose="020B0503020204020204" charset="-122"/>
              <a:sym typeface="+mn-ea"/>
            </a:endParaRPr>
          </a:p>
          <a:p>
            <a:pPr marL="0" indent="0" algn="l">
              <a:lnSpc>
                <a:spcPct val="170000"/>
              </a:lnSpc>
              <a:buSzTx/>
              <a:buNone/>
            </a:pPr>
            <a:r>
              <a:rPr lang="en-US" altLang="zh-CN" b="1" dirty="0" smtClean="0">
                <a:solidFill>
                  <a:srgbClr val="18478F"/>
                </a:solidFill>
                <a:latin typeface="Microsoft YaHei" panose="020B0503020204020204" charset="-122"/>
                <a:ea typeface="Microsoft YaHei" panose="020B0503020204020204" charset="-122"/>
                <a:cs typeface="Arial Black" panose="020B0A04020102020204" pitchFamily="34" charset="0"/>
                <a:sym typeface="+mn-ea"/>
              </a:rPr>
              <a:t>Step3 : Bandwidth Management: </a:t>
            </a:r>
            <a:r>
              <a:rPr lang="en-US" altLang="zh-CN" dirty="0" smtClean="0">
                <a:latin typeface="Microsoft YaHei" panose="020B0503020204020204" charset="-122"/>
                <a:ea typeface="Microsoft YaHei" panose="020B0503020204020204" charset="-122"/>
                <a:sym typeface="+mn-ea"/>
              </a:rPr>
              <a:t>Dynamically allocate bandwidth to devices based on predicted demand, ensuring optimal distribution.</a:t>
            </a:r>
            <a:endParaRPr lang="en-US" altLang="zh-CN" dirty="0" smtClean="0">
              <a:latin typeface="Microsoft YaHei" panose="020B0503020204020204" charset="-122"/>
              <a:ea typeface="Microsoft YaHei" panose="020B0503020204020204" charset="-122"/>
              <a:sym typeface="+mn-ea"/>
            </a:endParaRPr>
          </a:p>
          <a:p>
            <a:pPr marL="0" indent="0" algn="l">
              <a:lnSpc>
                <a:spcPct val="170000"/>
              </a:lnSpc>
              <a:buSzTx/>
              <a:buNone/>
            </a:pPr>
            <a:r>
              <a:rPr lang="en-US" altLang="zh-CN" b="1" dirty="0" smtClean="0">
                <a:latin typeface="Microsoft YaHei" panose="020B0503020204020204" charset="-122"/>
                <a:ea typeface="Microsoft YaHei" panose="020B0503020204020204" charset="-122"/>
                <a:sym typeface="+mn-ea"/>
              </a:rPr>
              <a:t>Step4 : </a:t>
            </a:r>
            <a:r>
              <a:rPr lang="en-US" altLang="zh-CN" dirty="0" smtClean="0">
                <a:latin typeface="Microsoft YaHei" panose="020B0503020204020204" charset="-122"/>
                <a:ea typeface="Microsoft YaHei" panose="020B0503020204020204" charset="-122"/>
                <a:sym typeface="+mn-ea"/>
              </a:rPr>
              <a:t>Adaptability: Respond in real-time to any unexpected surges in bandwidth requirement,</a:t>
            </a:r>
            <a:endParaRPr lang="en-US" altLang="zh-CN" dirty="0" smtClean="0">
              <a:latin typeface="Microsoft YaHei" panose="020B0503020204020204" charset="-122"/>
              <a:ea typeface="Microsoft YaHei" panose="020B0503020204020204" charset="-122"/>
              <a:sym typeface="+mn-ea"/>
            </a:endParaRPr>
          </a:p>
          <a:p>
            <a:pPr marL="0" indent="0" algn="l">
              <a:lnSpc>
                <a:spcPct val="170000"/>
              </a:lnSpc>
              <a:buSzTx/>
              <a:buNone/>
            </a:pPr>
            <a:r>
              <a:rPr lang="en-US" altLang="zh-CN" dirty="0" smtClean="0">
                <a:latin typeface="Microsoft YaHei" panose="020B0503020204020204" charset="-122"/>
                <a:ea typeface="Microsoft YaHei" panose="020B0503020204020204" charset="-122"/>
                <a:sym typeface="+mn-ea"/>
              </a:rPr>
              <a:t>adapting allocations as necessary. Continuous feedback-driven improvement.</a:t>
            </a:r>
            <a:endParaRPr lang="en-US" altLang="zh-CN" dirty="0" smtClean="0">
              <a:latin typeface="Microsoft YaHei" panose="020B0503020204020204" charset="-122"/>
              <a:ea typeface="Microsoft YaHei" panose="020B0503020204020204" charset="-122"/>
              <a:sym typeface="+mn-ea"/>
            </a:endParaRPr>
          </a:p>
          <a:p>
            <a:pPr marL="0" indent="0" algn="l">
              <a:lnSpc>
                <a:spcPct val="170000"/>
              </a:lnSpc>
              <a:buSzTx/>
              <a:buNone/>
            </a:pPr>
            <a:r>
              <a:rPr lang="en-US" altLang="zh-CN" b="1" dirty="0" smtClean="0">
                <a:latin typeface="Microsoft YaHei" panose="020B0503020204020204" charset="-122"/>
                <a:ea typeface="Microsoft YaHei" panose="020B0503020204020204" charset="-122"/>
                <a:sym typeface="+mn-ea"/>
              </a:rPr>
              <a:t>Step5 : </a:t>
            </a:r>
            <a:r>
              <a:rPr lang="en-US" altLang="zh-CN" dirty="0" smtClean="0">
                <a:latin typeface="Microsoft YaHei" panose="020B0503020204020204" charset="-122"/>
                <a:ea typeface="Microsoft YaHei" panose="020B0503020204020204" charset="-122"/>
                <a:sym typeface="+mn-ea"/>
              </a:rPr>
              <a:t>Notifications: User and admin alerts about bandwidth usage, potential high-usage periods,</a:t>
            </a:r>
            <a:endParaRPr lang="en-US" altLang="zh-CN" dirty="0" smtClean="0">
              <a:latin typeface="Microsoft YaHei" panose="020B0503020204020204" charset="-122"/>
              <a:ea typeface="Microsoft YaHei" panose="020B0503020204020204" charset="-122"/>
              <a:sym typeface="+mn-ea"/>
            </a:endParaRPr>
          </a:p>
          <a:p>
            <a:pPr marL="0" indent="0" algn="l">
              <a:lnSpc>
                <a:spcPct val="170000"/>
              </a:lnSpc>
              <a:buSzTx/>
              <a:buNone/>
            </a:pPr>
            <a:r>
              <a:rPr lang="en-US" altLang="zh-CN" dirty="0" smtClean="0">
                <a:latin typeface="Microsoft YaHei" panose="020B0503020204020204" charset="-122"/>
                <a:ea typeface="Microsoft YaHei" panose="020B0503020204020204" charset="-122"/>
                <a:sym typeface="+mn-ea"/>
              </a:rPr>
              <a:t>and suggestions for optimal usage times.</a:t>
            </a:r>
            <a:endParaRPr lang="en-US" altLang="zh-CN" dirty="0" smtClean="0">
              <a:latin typeface="Microsoft YaHei" panose="020B0503020204020204" charset="-122"/>
              <a:ea typeface="Microsoft YaHei" panose="020B0503020204020204" charset="-122"/>
              <a:sym typeface="+mn-ea"/>
            </a:endParaRPr>
          </a:p>
          <a:p>
            <a:pPr marL="0" indent="0" algn="l">
              <a:lnSpc>
                <a:spcPct val="130000"/>
              </a:lnSpc>
              <a:buSzTx/>
            </a:pPr>
            <a:endParaRPr lang="en-US">
              <a:cs typeface="Calibri" panose="020F0502020204030204"/>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panose="020F0502020204030204"/>
                <a:ea typeface="Calibri" panose="020F0502020204030204"/>
                <a:cs typeface="Calibri" panose="020F0502020204030204"/>
                <a:sym typeface="Calibri" panose="020F0502020204030204"/>
              </a:rPr>
            </a:fld>
            <a:endParaRPr lang="en-US" sz="12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a:lnSpc>
                <a:spcPct val="130000"/>
              </a:lnSpc>
              <a:buSzTx/>
            </a:pPr>
            <a:r>
              <a:rPr lang="en-US" altLang="zh-CN" b="1" dirty="0" smtClean="0">
                <a:solidFill>
                  <a:srgbClr val="18478F"/>
                </a:solidFill>
                <a:latin typeface="Microsoft YaHei" panose="020B0503020204020204" charset="-122"/>
                <a:ea typeface="Microsoft YaHei" panose="020B0503020204020204" charset="-122"/>
                <a:sym typeface="+mn-ea"/>
              </a:rPr>
              <a:t>Project Solution Scale:</a:t>
            </a:r>
            <a:endParaRPr lang="en-US">
              <a:cs typeface="Calibri" panose="020F0502020204030204"/>
            </a:endParaRPr>
          </a:p>
          <a:p>
            <a:pPr marL="0" indent="0" algn="l">
              <a:lnSpc>
                <a:spcPct val="130000"/>
              </a:lnSpc>
              <a:buSzTx/>
            </a:pPr>
            <a:r>
              <a:rPr lang="en-US">
                <a:cs typeface="Calibri" panose="020F0502020204030204"/>
              </a:rPr>
              <a:t>Deep Learning Integration: The project does not aim to integrate complex deep learning models, as the focus is on lightweight machine learning algorithms suitable for home networks.</a:t>
            </a:r>
            <a:endParaRPr lang="en-US">
              <a:cs typeface="Calibri" panose="020F0502020204030204"/>
            </a:endParaRPr>
          </a:p>
          <a:p>
            <a:pPr marL="0" indent="0" algn="l">
              <a:lnSpc>
                <a:spcPct val="130000"/>
              </a:lnSpc>
              <a:buSzTx/>
            </a:pPr>
            <a:r>
              <a:rPr lang="en-US">
                <a:cs typeface="Calibri" panose="020F0502020204030204"/>
              </a:rPr>
              <a:t>Specific Content Prediction: The primary objective is bandwidth allocation, not predict_x0002_ing the specific content that users might access.</a:t>
            </a:r>
            <a:endParaRPr lang="en-US">
              <a:cs typeface="Calibri" panose="020F0502020204030204"/>
            </a:endParaRPr>
          </a:p>
          <a:p>
            <a:pPr marL="0" indent="0" algn="l">
              <a:lnSpc>
                <a:spcPct val="130000"/>
              </a:lnSpc>
              <a:buSzTx/>
            </a:pPr>
            <a:r>
              <a:rPr lang="en-US">
                <a:cs typeface="Calibri" panose="020F0502020204030204"/>
              </a:rPr>
              <a:t>Infrastructure Overhaul: The project does not intend to replace or drastically modify existing home network infrastructure but rather aims to enhance its performance.</a:t>
            </a:r>
            <a:endParaRPr lang="en-US">
              <a:cs typeface="Calibri" panose="020F0502020204030204"/>
            </a:endParaRPr>
          </a:p>
          <a:p>
            <a:pPr marL="0" indent="0" algn="l">
              <a:lnSpc>
                <a:spcPct val="130000"/>
              </a:lnSpc>
              <a:buSzTx/>
            </a:pPr>
            <a:r>
              <a:rPr lang="en-US">
                <a:cs typeface="Calibri" panose="020F0502020204030204"/>
              </a:rPr>
              <a:t>Addressing Wide Area Networks: The project is centered on home networks, so chal_x0002_lenges specific to wide area networks or large-scale infrastructures are not addressed. Complex Algorithm Development: The goal is to use existing, proven machine learning techniques rather than developing entirely new algorithms from scratch</a:t>
            </a:r>
            <a:endParaRPr lang="en-US">
              <a:cs typeface="Calibri" panose="020F0502020204030204"/>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panose="020F0502020204030204"/>
                <a:ea typeface="Calibri" panose="020F0502020204030204"/>
                <a:cs typeface="Calibri" panose="020F0502020204030204"/>
                <a:sym typeface="Calibri" panose="020F0502020204030204"/>
              </a:rPr>
            </a:fld>
            <a:endParaRPr lang="en-US" sz="12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5" name="Text Placeholder 2"/>
          <p:cNvSpPr>
            <a:spLocks noGrp="1"/>
          </p:cNvSpPr>
          <p:nvPr>
            <p:ph type="body" sz="quarter" idx="11" hasCustomPrompt="1"/>
          </p:nvPr>
        </p:nvSpPr>
        <p:spPr>
          <a:xfrm>
            <a:off x="795763" y="3874930"/>
            <a:ext cx="6652981" cy="2164924"/>
          </a:xfrm>
          <a:prstGeom prst="rect">
            <a:avLst/>
          </a:prstGeom>
        </p:spPr>
        <p:txBody>
          <a:bodyPr/>
          <a:lstStyle>
            <a:lvl1pPr>
              <a:defRPr sz="6000" b="1" i="0">
                <a:solidFill>
                  <a:schemeClr val="bg1"/>
                </a:solidFill>
                <a:latin typeface="Arial Black" panose="020B0A04020102020204" pitchFamily="34" charset="0"/>
                <a:cs typeface="Arial Black" panose="020B0A04020102020204" pitchFamily="34" charset="0"/>
              </a:defRPr>
            </a:lvl1pPr>
            <a:lvl2pPr>
              <a:defRPr sz="6600" b="1" i="0">
                <a:solidFill>
                  <a:schemeClr val="bg1"/>
                </a:solidFill>
                <a:latin typeface="Arial Black" panose="020B0A04020102020204" pitchFamily="34" charset="0"/>
                <a:cs typeface="Arial Black" panose="020B0A04020102020204" pitchFamily="34" charset="0"/>
              </a:defRPr>
            </a:lvl2pPr>
            <a:lvl3pPr>
              <a:defRPr sz="6600" b="1" i="0">
                <a:solidFill>
                  <a:schemeClr val="bg1"/>
                </a:solidFill>
                <a:latin typeface="Arial Black" panose="020B0A04020102020204" pitchFamily="34" charset="0"/>
                <a:cs typeface="Arial Black" panose="020B0A04020102020204" pitchFamily="34" charset="0"/>
              </a:defRPr>
            </a:lvl3pPr>
            <a:lvl4pPr>
              <a:defRPr sz="6600" b="1" i="0">
                <a:solidFill>
                  <a:schemeClr val="bg1"/>
                </a:solidFill>
                <a:latin typeface="Arial Black" panose="020B0A04020102020204" pitchFamily="34" charset="0"/>
                <a:cs typeface="Arial Black" panose="020B0A04020102020204" pitchFamily="34" charset="0"/>
              </a:defRPr>
            </a:lvl4pPr>
            <a:lvl5pPr>
              <a:defRPr sz="6600" b="1" i="0">
                <a:solidFill>
                  <a:schemeClr val="bg1"/>
                </a:solidFill>
                <a:latin typeface="Arial Black" panose="020B0A04020102020204" pitchFamily="34" charset="0"/>
                <a:cs typeface="Arial Black" panose="020B0A04020102020204" pitchFamily="34" charset="0"/>
              </a:defRPr>
            </a:lvl5pPr>
          </a:lstStyle>
          <a:p>
            <a:pPr lvl="0"/>
            <a:r>
              <a:rPr lang="en-US" dirty="0"/>
              <a:t>SECTION </a:t>
            </a:r>
            <a:br>
              <a:rPr lang="en-US" dirty="0"/>
            </a:br>
            <a:r>
              <a:rPr lang="en-US" dirty="0"/>
              <a:t>DIVIDER</a:t>
            </a:r>
            <a:endParaRPr lang="en-US" dirty="0"/>
          </a:p>
        </p:txBody>
      </p:sp>
      <p:sp>
        <p:nvSpPr>
          <p:cNvPr id="6" name="Text Placeholder 4"/>
          <p:cNvSpPr>
            <a:spLocks noGrp="1"/>
          </p:cNvSpPr>
          <p:nvPr>
            <p:ph type="body" sz="quarter" idx="12" hasCustomPrompt="1"/>
          </p:nvPr>
        </p:nvSpPr>
        <p:spPr>
          <a:xfrm>
            <a:off x="795763" y="3429000"/>
            <a:ext cx="6652981" cy="445929"/>
          </a:xfrm>
          <a:prstGeom prst="rect">
            <a:avLst/>
          </a:prstGeom>
        </p:spPr>
        <p:txBody>
          <a:bodyPr/>
          <a:lstStyle>
            <a:lvl1pPr>
              <a:defRPr sz="1800" b="1" i="0">
                <a:solidFill>
                  <a:schemeClr val="bg1"/>
                </a:solidFill>
                <a:latin typeface="Courier New" panose="02070309020205020404" pitchFamily="49" charset="0"/>
                <a:cs typeface="Courier New" panose="02070309020205020404" pitchFamily="49" charset="0"/>
              </a:defRPr>
            </a:lvl1pPr>
            <a:lvl2pPr>
              <a:defRPr>
                <a:solidFill>
                  <a:schemeClr val="bg1"/>
                </a:solidFill>
                <a:latin typeface="Courier New" panose="02070309020205020404" pitchFamily="49" charset="0"/>
                <a:cs typeface="Courier New" panose="02070309020205020404" pitchFamily="49" charset="0"/>
              </a:defRPr>
            </a:lvl2pPr>
            <a:lvl3pPr>
              <a:defRPr b="1" i="0">
                <a:solidFill>
                  <a:schemeClr val="bg1"/>
                </a:solidFill>
                <a:latin typeface="Courier New" panose="02070309020205020404" pitchFamily="49" charset="0"/>
                <a:cs typeface="Courier New" panose="02070309020205020404" pitchFamily="49" charset="0"/>
              </a:defRPr>
            </a:lvl3pPr>
            <a:lvl4pPr>
              <a:defRPr>
                <a:solidFill>
                  <a:schemeClr val="bg1"/>
                </a:solidFill>
                <a:latin typeface="Courier New" panose="02070309020205020404" pitchFamily="49" charset="0"/>
                <a:cs typeface="Courier New" panose="02070309020205020404" pitchFamily="49" charset="0"/>
              </a:defRPr>
            </a:lvl4pPr>
            <a:lvl5pPr>
              <a:defRPr>
                <a:solidFill>
                  <a:schemeClr val="bg1"/>
                </a:solidFill>
                <a:latin typeface="Courier New" panose="02070309020205020404" pitchFamily="49" charset="0"/>
                <a:cs typeface="Courier New" panose="02070309020205020404" pitchFamily="49" charset="0"/>
              </a:defRPr>
            </a:lvl5pPr>
          </a:lstStyle>
          <a:p>
            <a:pPr lvl="0"/>
            <a:r>
              <a:rPr lang="en-US" dirty="0"/>
              <a:t>SUBHEAD HERE</a:t>
            </a:r>
            <a:endParaRPr lang="en-US" dirty="0"/>
          </a:p>
        </p:txBody>
      </p:sp>
      <p:pic>
        <p:nvPicPr>
          <p:cNvPr id="3" name="Picture 2"/>
          <p:cNvPicPr>
            <a:picLocks noChangeAspect="1"/>
          </p:cNvPicPr>
          <p:nvPr userDrawn="1"/>
        </p:nvPicPr>
        <p:blipFill>
          <a:blip r:embed="rId2" cstate="screen"/>
          <a:srcRect/>
          <a:stretch>
            <a:fillRect/>
          </a:stretch>
        </p:blipFill>
        <p:spPr>
          <a:xfrm>
            <a:off x="9511931" y="-53165"/>
            <a:ext cx="2680069" cy="978807"/>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matchingName="Title Slide">
  <p:cSld name="Title Slide">
    <p:spTree>
      <p:nvGrpSpPr>
        <p:cNvPr id="1" name="Shape 11"/>
        <p:cNvGrpSpPr/>
        <p:nvPr/>
      </p:nvGrpSpPr>
      <p:grpSpPr>
        <a:xfrm>
          <a:off x="0" y="0"/>
          <a:ext cx="0" cy="0"/>
          <a:chOff x="0" y="0"/>
          <a:chExt cx="0" cy="0"/>
        </a:xfrm>
      </p:grpSpPr>
      <p:sp>
        <p:nvSpPr>
          <p:cNvPr id="3" name="Text Placeholder 2"/>
          <p:cNvSpPr>
            <a:spLocks noGrp="1"/>
          </p:cNvSpPr>
          <p:nvPr>
            <p:ph type="body" sz="quarter" idx="10" hasCustomPrompt="1"/>
          </p:nvPr>
        </p:nvSpPr>
        <p:spPr>
          <a:xfrm>
            <a:off x="353758" y="2685256"/>
            <a:ext cx="11496865" cy="1487487"/>
          </a:xfrm>
          <a:prstGeom prst="rect">
            <a:avLst/>
          </a:prstGeom>
        </p:spPr>
        <p:txBody>
          <a:bodyPr/>
          <a:lstStyle>
            <a:lvl1pPr>
              <a:defRPr sz="6000" b="1" i="0">
                <a:solidFill>
                  <a:srgbClr val="183158"/>
                </a:solidFill>
                <a:latin typeface="Arial Black" panose="020B0A04020102020204" pitchFamily="34" charset="0"/>
                <a:cs typeface="Arial Black" panose="020B0A04020102020204" pitchFamily="34" charset="0"/>
              </a:defRPr>
            </a:lvl1pPr>
            <a:lvl2pPr>
              <a:defRPr sz="6600" b="1" i="0">
                <a:solidFill>
                  <a:schemeClr val="bg1"/>
                </a:solidFill>
                <a:latin typeface="Arial Black" panose="020B0A04020102020204" pitchFamily="34" charset="0"/>
                <a:cs typeface="Arial Black" panose="020B0A04020102020204" pitchFamily="34" charset="0"/>
              </a:defRPr>
            </a:lvl2pPr>
            <a:lvl3pPr>
              <a:defRPr sz="6600" b="1" i="0">
                <a:solidFill>
                  <a:schemeClr val="bg1"/>
                </a:solidFill>
                <a:latin typeface="Arial Black" panose="020B0A04020102020204" pitchFamily="34" charset="0"/>
                <a:cs typeface="Arial Black" panose="020B0A04020102020204" pitchFamily="34" charset="0"/>
              </a:defRPr>
            </a:lvl3pPr>
            <a:lvl4pPr>
              <a:defRPr sz="6600" b="1" i="0">
                <a:solidFill>
                  <a:schemeClr val="bg1"/>
                </a:solidFill>
                <a:latin typeface="Arial Black" panose="020B0A04020102020204" pitchFamily="34" charset="0"/>
                <a:cs typeface="Arial Black" panose="020B0A04020102020204" pitchFamily="34" charset="0"/>
              </a:defRPr>
            </a:lvl4pPr>
            <a:lvl5pPr>
              <a:defRPr sz="6600" b="1" i="0">
                <a:solidFill>
                  <a:schemeClr val="bg1"/>
                </a:solidFill>
                <a:latin typeface="Arial Black" panose="020B0A04020102020204" pitchFamily="34" charset="0"/>
                <a:cs typeface="Arial Black" panose="020B0A04020102020204" pitchFamily="34" charset="0"/>
              </a:defRPr>
            </a:lvl5pPr>
          </a:lstStyle>
          <a:p>
            <a:pPr lvl="0"/>
            <a:r>
              <a:rPr lang="en-US" dirty="0"/>
              <a:t>MAIN HEADLINE HERE</a:t>
            </a:r>
            <a:endParaRPr lang="en-US" dirty="0"/>
          </a:p>
        </p:txBody>
      </p:sp>
      <p:sp>
        <p:nvSpPr>
          <p:cNvPr id="5" name="Text Placeholder 4"/>
          <p:cNvSpPr>
            <a:spLocks noGrp="1"/>
          </p:cNvSpPr>
          <p:nvPr>
            <p:ph type="body" sz="quarter" idx="11" hasCustomPrompt="1"/>
          </p:nvPr>
        </p:nvSpPr>
        <p:spPr>
          <a:xfrm>
            <a:off x="353758" y="4171950"/>
            <a:ext cx="11496865" cy="558800"/>
          </a:xfrm>
          <a:prstGeom prst="rect">
            <a:avLst/>
          </a:prstGeom>
        </p:spPr>
        <p:txBody>
          <a:bodyPr/>
          <a:lstStyle>
            <a:lvl1pPr>
              <a:defRPr sz="1800" b="1" i="0">
                <a:solidFill>
                  <a:srgbClr val="183158"/>
                </a:solidFill>
                <a:latin typeface="Courier New" panose="02070309020205020404" pitchFamily="49" charset="0"/>
                <a:cs typeface="Courier New" panose="02070309020205020404" pitchFamily="49" charset="0"/>
              </a:defRPr>
            </a:lvl1pPr>
            <a:lvl2pPr>
              <a:defRPr>
                <a:solidFill>
                  <a:schemeClr val="bg1"/>
                </a:solidFill>
                <a:latin typeface="Courier New" panose="02070309020205020404" pitchFamily="49" charset="0"/>
                <a:cs typeface="Courier New" panose="02070309020205020404" pitchFamily="49" charset="0"/>
              </a:defRPr>
            </a:lvl2pPr>
            <a:lvl3pPr>
              <a:defRPr b="1" i="0">
                <a:solidFill>
                  <a:schemeClr val="bg1"/>
                </a:solidFill>
                <a:latin typeface="Courier New" panose="02070309020205020404" pitchFamily="49" charset="0"/>
                <a:cs typeface="Courier New" panose="02070309020205020404" pitchFamily="49" charset="0"/>
              </a:defRPr>
            </a:lvl3pPr>
            <a:lvl4pPr>
              <a:defRPr>
                <a:solidFill>
                  <a:schemeClr val="bg1"/>
                </a:solidFill>
                <a:latin typeface="Courier New" panose="02070309020205020404" pitchFamily="49" charset="0"/>
                <a:cs typeface="Courier New" panose="02070309020205020404" pitchFamily="49" charset="0"/>
              </a:defRPr>
            </a:lvl4pPr>
            <a:lvl5pPr>
              <a:defRPr>
                <a:solidFill>
                  <a:schemeClr val="bg1"/>
                </a:solidFill>
                <a:latin typeface="Courier New" panose="02070309020205020404" pitchFamily="49" charset="0"/>
                <a:cs typeface="Courier New" panose="02070309020205020404" pitchFamily="49" charset="0"/>
              </a:defRPr>
            </a:lvl5pPr>
          </a:lstStyle>
          <a:p>
            <a:pPr lvl="0"/>
            <a:r>
              <a:rPr lang="en-US" dirty="0"/>
              <a:t>Sub-Head Here</a:t>
            </a:r>
            <a:endParaRPr lang="en-US" dirty="0"/>
          </a:p>
        </p:txBody>
      </p:sp>
      <p:sp>
        <p:nvSpPr>
          <p:cNvPr id="8" name="Text Placeholder 7"/>
          <p:cNvSpPr>
            <a:spLocks noGrp="1"/>
          </p:cNvSpPr>
          <p:nvPr>
            <p:ph type="body" sz="quarter" idx="12" hasCustomPrompt="1"/>
          </p:nvPr>
        </p:nvSpPr>
        <p:spPr>
          <a:xfrm>
            <a:off x="10144125" y="6546850"/>
            <a:ext cx="1943100" cy="219075"/>
          </a:xfrm>
          <a:prstGeom prst="rect">
            <a:avLst/>
          </a:prstGeom>
        </p:spPr>
        <p:txBody>
          <a:bodyPr/>
          <a:lstStyle>
            <a:lvl1pPr algn="r">
              <a:defRPr sz="700">
                <a:solidFill>
                  <a:srgbClr val="183158"/>
                </a:solidFill>
                <a:latin typeface="Courier New" panose="02070309020205020404" pitchFamily="49" charset="0"/>
                <a:cs typeface="Courier New" panose="02070309020205020404" pitchFamily="49" charset="0"/>
              </a:defRPr>
            </a:lvl1pPr>
            <a:lvl2pPr>
              <a:defRPr sz="700">
                <a:solidFill>
                  <a:schemeClr val="bg1"/>
                </a:solidFill>
                <a:latin typeface="Courier New" panose="02070309020205020404" pitchFamily="49" charset="0"/>
                <a:cs typeface="Courier New" panose="02070309020205020404" pitchFamily="49" charset="0"/>
              </a:defRPr>
            </a:lvl2pPr>
            <a:lvl3pPr>
              <a:defRPr sz="700">
                <a:solidFill>
                  <a:schemeClr val="bg1"/>
                </a:solidFill>
                <a:latin typeface="Courier New" panose="02070309020205020404" pitchFamily="49" charset="0"/>
                <a:cs typeface="Courier New" panose="02070309020205020404" pitchFamily="49" charset="0"/>
              </a:defRPr>
            </a:lvl3pPr>
            <a:lvl4pPr>
              <a:defRPr sz="700">
                <a:solidFill>
                  <a:schemeClr val="bg1"/>
                </a:solidFill>
                <a:latin typeface="Courier New" panose="02070309020205020404" pitchFamily="49" charset="0"/>
                <a:cs typeface="Courier New" panose="02070309020205020404" pitchFamily="49" charset="0"/>
              </a:defRPr>
            </a:lvl4pPr>
            <a:lvl5pPr>
              <a:defRPr sz="700">
                <a:solidFill>
                  <a:schemeClr val="bg1"/>
                </a:solidFill>
                <a:latin typeface="Courier New" panose="02070309020205020404" pitchFamily="49" charset="0"/>
                <a:cs typeface="Courier New" panose="02070309020205020404" pitchFamily="49" charset="0"/>
              </a:defRPr>
            </a:lvl5pPr>
          </a:lstStyle>
          <a:p>
            <a:pPr lvl="0"/>
            <a:r>
              <a:rPr lang="en-US" dirty="0"/>
              <a:t>1</a:t>
            </a:r>
            <a:endParaRPr lang="en-US" dirty="0"/>
          </a:p>
        </p:txBody>
      </p:sp>
      <p:pic>
        <p:nvPicPr>
          <p:cNvPr id="9" name="Picture 8" descr="Text&#10;&#10;Description automatically generated"/>
          <p:cNvPicPr>
            <a:picLocks noChangeAspect="1"/>
          </p:cNvPicPr>
          <p:nvPr userDrawn="1"/>
        </p:nvPicPr>
        <p:blipFill>
          <a:blip r:embed="rId2" cstate="screen"/>
          <a:stretch>
            <a:fillRect/>
          </a:stretch>
        </p:blipFill>
        <p:spPr>
          <a:xfrm>
            <a:off x="0" y="0"/>
            <a:ext cx="2680069" cy="978808"/>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matchingName="Custom Layout">
  <p:cSld name="Custom Layout">
    <p:spTree>
      <p:nvGrpSpPr>
        <p:cNvPr id="1" name="Shape 25"/>
        <p:cNvGrpSpPr/>
        <p:nvPr/>
      </p:nvGrpSpPr>
      <p:grpSpPr>
        <a:xfrm>
          <a:off x="0" y="0"/>
          <a:ext cx="0" cy="0"/>
          <a:chOff x="0" y="0"/>
          <a:chExt cx="0" cy="0"/>
        </a:xfrm>
      </p:grpSpPr>
      <p:sp>
        <p:nvSpPr>
          <p:cNvPr id="2" name="Text Placeholder 2"/>
          <p:cNvSpPr>
            <a:spLocks noGrp="1"/>
          </p:cNvSpPr>
          <p:nvPr>
            <p:ph type="body" sz="quarter" idx="10" hasCustomPrompt="1"/>
          </p:nvPr>
        </p:nvSpPr>
        <p:spPr>
          <a:xfrm>
            <a:off x="353758" y="2685256"/>
            <a:ext cx="11496865" cy="1487487"/>
          </a:xfrm>
          <a:prstGeom prst="rect">
            <a:avLst/>
          </a:prstGeom>
        </p:spPr>
        <p:txBody>
          <a:bodyPr/>
          <a:lstStyle>
            <a:lvl1pPr>
              <a:defRPr sz="6000" b="1" i="0">
                <a:solidFill>
                  <a:srgbClr val="183158"/>
                </a:solidFill>
                <a:latin typeface="Arial Black" panose="020B0A04020102020204" pitchFamily="34" charset="0"/>
                <a:cs typeface="Arial Black" panose="020B0A04020102020204" pitchFamily="34" charset="0"/>
              </a:defRPr>
            </a:lvl1pPr>
            <a:lvl2pPr>
              <a:defRPr sz="6600" b="1" i="0">
                <a:solidFill>
                  <a:schemeClr val="bg1"/>
                </a:solidFill>
                <a:latin typeface="Arial Black" panose="020B0A04020102020204" pitchFamily="34" charset="0"/>
                <a:cs typeface="Arial Black" panose="020B0A04020102020204" pitchFamily="34" charset="0"/>
              </a:defRPr>
            </a:lvl2pPr>
            <a:lvl3pPr>
              <a:defRPr sz="6600" b="1" i="0">
                <a:solidFill>
                  <a:schemeClr val="bg1"/>
                </a:solidFill>
                <a:latin typeface="Arial Black" panose="020B0A04020102020204" pitchFamily="34" charset="0"/>
                <a:cs typeface="Arial Black" panose="020B0A04020102020204" pitchFamily="34" charset="0"/>
              </a:defRPr>
            </a:lvl3pPr>
            <a:lvl4pPr>
              <a:defRPr sz="6600" b="1" i="0">
                <a:solidFill>
                  <a:schemeClr val="bg1"/>
                </a:solidFill>
                <a:latin typeface="Arial Black" panose="020B0A04020102020204" pitchFamily="34" charset="0"/>
                <a:cs typeface="Arial Black" panose="020B0A04020102020204" pitchFamily="34" charset="0"/>
              </a:defRPr>
            </a:lvl4pPr>
            <a:lvl5pPr>
              <a:defRPr sz="6600" b="1" i="0">
                <a:solidFill>
                  <a:schemeClr val="bg1"/>
                </a:solidFill>
                <a:latin typeface="Arial Black" panose="020B0A04020102020204" pitchFamily="34" charset="0"/>
                <a:cs typeface="Arial Black" panose="020B0A04020102020204" pitchFamily="34" charset="0"/>
              </a:defRPr>
            </a:lvl5pPr>
          </a:lstStyle>
          <a:p>
            <a:pPr lvl="0"/>
            <a:r>
              <a:rPr lang="en-US" dirty="0"/>
              <a:t>MAIN HEADLINE HERE</a:t>
            </a:r>
            <a:endParaRPr lang="en-US" dirty="0"/>
          </a:p>
        </p:txBody>
      </p:sp>
      <p:sp>
        <p:nvSpPr>
          <p:cNvPr id="3" name="Text Placeholder 4"/>
          <p:cNvSpPr>
            <a:spLocks noGrp="1"/>
          </p:cNvSpPr>
          <p:nvPr>
            <p:ph type="body" sz="quarter" idx="11" hasCustomPrompt="1"/>
          </p:nvPr>
        </p:nvSpPr>
        <p:spPr>
          <a:xfrm>
            <a:off x="353758" y="2126456"/>
            <a:ext cx="11496865" cy="558800"/>
          </a:xfrm>
          <a:prstGeom prst="rect">
            <a:avLst/>
          </a:prstGeom>
        </p:spPr>
        <p:txBody>
          <a:bodyPr/>
          <a:lstStyle>
            <a:lvl1pPr>
              <a:defRPr sz="1800" b="1" i="0">
                <a:solidFill>
                  <a:srgbClr val="183158"/>
                </a:solidFill>
                <a:latin typeface="Courier New" panose="02070309020205020404" pitchFamily="49" charset="0"/>
                <a:cs typeface="Courier New" panose="02070309020205020404" pitchFamily="49" charset="0"/>
              </a:defRPr>
            </a:lvl1pPr>
            <a:lvl2pPr>
              <a:defRPr>
                <a:solidFill>
                  <a:schemeClr val="bg1"/>
                </a:solidFill>
                <a:latin typeface="Courier New" panose="02070309020205020404" pitchFamily="49" charset="0"/>
                <a:cs typeface="Courier New" panose="02070309020205020404" pitchFamily="49" charset="0"/>
              </a:defRPr>
            </a:lvl2pPr>
            <a:lvl3pPr>
              <a:defRPr b="1" i="0">
                <a:solidFill>
                  <a:schemeClr val="bg1"/>
                </a:solidFill>
                <a:latin typeface="Courier New" panose="02070309020205020404" pitchFamily="49" charset="0"/>
                <a:cs typeface="Courier New" panose="02070309020205020404" pitchFamily="49" charset="0"/>
              </a:defRPr>
            </a:lvl3pPr>
            <a:lvl4pPr>
              <a:defRPr>
                <a:solidFill>
                  <a:schemeClr val="bg1"/>
                </a:solidFill>
                <a:latin typeface="Courier New" panose="02070309020205020404" pitchFamily="49" charset="0"/>
                <a:cs typeface="Courier New" panose="02070309020205020404" pitchFamily="49" charset="0"/>
              </a:defRPr>
            </a:lvl4pPr>
            <a:lvl5pPr>
              <a:defRPr>
                <a:solidFill>
                  <a:schemeClr val="bg1"/>
                </a:solidFill>
                <a:latin typeface="Courier New" panose="02070309020205020404" pitchFamily="49" charset="0"/>
                <a:cs typeface="Courier New" panose="02070309020205020404" pitchFamily="49" charset="0"/>
              </a:defRPr>
            </a:lvl5pPr>
          </a:lstStyle>
          <a:p>
            <a:pPr lvl="0"/>
            <a:r>
              <a:rPr lang="en-US" dirty="0"/>
              <a:t>SUBHEAD HERE</a:t>
            </a:r>
            <a:endParaRPr lang="en-US" dirty="0"/>
          </a:p>
        </p:txBody>
      </p:sp>
      <p:sp>
        <p:nvSpPr>
          <p:cNvPr id="7" name="Text Placeholder 7"/>
          <p:cNvSpPr>
            <a:spLocks noGrp="1"/>
          </p:cNvSpPr>
          <p:nvPr>
            <p:ph type="body" sz="quarter" idx="17" hasCustomPrompt="1"/>
          </p:nvPr>
        </p:nvSpPr>
        <p:spPr>
          <a:xfrm>
            <a:off x="10144125" y="6546850"/>
            <a:ext cx="1943100" cy="219075"/>
          </a:xfrm>
          <a:prstGeom prst="rect">
            <a:avLst/>
          </a:prstGeom>
        </p:spPr>
        <p:txBody>
          <a:bodyPr/>
          <a:lstStyle>
            <a:lvl1pPr algn="r">
              <a:defRPr sz="700">
                <a:solidFill>
                  <a:srgbClr val="183158"/>
                </a:solidFill>
                <a:latin typeface="Courier New" panose="02070309020205020404" pitchFamily="49" charset="0"/>
                <a:cs typeface="Courier New" panose="02070309020205020404" pitchFamily="49" charset="0"/>
              </a:defRPr>
            </a:lvl1pPr>
            <a:lvl2pPr>
              <a:defRPr sz="700">
                <a:solidFill>
                  <a:schemeClr val="bg1"/>
                </a:solidFill>
                <a:latin typeface="Courier New" panose="02070309020205020404" pitchFamily="49" charset="0"/>
                <a:cs typeface="Courier New" panose="02070309020205020404" pitchFamily="49" charset="0"/>
              </a:defRPr>
            </a:lvl2pPr>
            <a:lvl3pPr>
              <a:defRPr sz="700">
                <a:solidFill>
                  <a:schemeClr val="bg1"/>
                </a:solidFill>
                <a:latin typeface="Courier New" panose="02070309020205020404" pitchFamily="49" charset="0"/>
                <a:cs typeface="Courier New" panose="02070309020205020404" pitchFamily="49" charset="0"/>
              </a:defRPr>
            </a:lvl3pPr>
            <a:lvl4pPr>
              <a:defRPr sz="700">
                <a:solidFill>
                  <a:schemeClr val="bg1"/>
                </a:solidFill>
                <a:latin typeface="Courier New" panose="02070309020205020404" pitchFamily="49" charset="0"/>
                <a:cs typeface="Courier New" panose="02070309020205020404" pitchFamily="49" charset="0"/>
              </a:defRPr>
            </a:lvl4pPr>
            <a:lvl5pPr>
              <a:defRPr sz="700">
                <a:solidFill>
                  <a:schemeClr val="bg1"/>
                </a:solidFill>
                <a:latin typeface="Courier New" panose="02070309020205020404" pitchFamily="49" charset="0"/>
                <a:cs typeface="Courier New" panose="02070309020205020404" pitchFamily="49" charset="0"/>
              </a:defRPr>
            </a:lvl5pPr>
          </a:lstStyle>
          <a:p>
            <a:pPr lvl="0"/>
            <a:r>
              <a:rPr lang="en-US" dirty="0"/>
              <a:t>2</a:t>
            </a:r>
            <a:endParaRPr lang="en-US" dirty="0"/>
          </a:p>
        </p:txBody>
      </p:sp>
      <p:sp>
        <p:nvSpPr>
          <p:cNvPr id="17" name="Text Placeholder 16"/>
          <p:cNvSpPr>
            <a:spLocks noGrp="1"/>
          </p:cNvSpPr>
          <p:nvPr>
            <p:ph type="body" sz="quarter" idx="18"/>
          </p:nvPr>
        </p:nvSpPr>
        <p:spPr>
          <a:xfrm>
            <a:off x="354013" y="4171950"/>
            <a:ext cx="6681787" cy="1938338"/>
          </a:xfrm>
          <a:prstGeom prst="rect">
            <a:avLst/>
          </a:prstGeom>
        </p:spPr>
        <p:txBody>
          <a:bodyPr/>
          <a:lstStyle>
            <a:lvl1pPr>
              <a:defRPr sz="1600">
                <a:ln>
                  <a:noFill/>
                </a:ln>
                <a:solidFill>
                  <a:srgbClr val="183158"/>
                </a:solidFill>
              </a:defRPr>
            </a:lvl1pPr>
            <a:lvl2pPr>
              <a:defRPr sz="1600">
                <a:ln>
                  <a:noFill/>
                </a:ln>
                <a:solidFill>
                  <a:srgbClr val="183158"/>
                </a:solidFill>
              </a:defRPr>
            </a:lvl2pPr>
            <a:lvl3pPr>
              <a:defRPr sz="1600">
                <a:ln>
                  <a:noFill/>
                </a:ln>
                <a:solidFill>
                  <a:srgbClr val="183158"/>
                </a:solidFill>
              </a:defRPr>
            </a:lvl3pPr>
            <a:lvl4pPr>
              <a:defRPr sz="1600">
                <a:ln>
                  <a:noFill/>
                </a:ln>
                <a:solidFill>
                  <a:srgbClr val="183158"/>
                </a:solidFill>
              </a:defRPr>
            </a:lvl4pPr>
            <a:lvl5pPr>
              <a:defRPr sz="1600">
                <a:ln>
                  <a:noFill/>
                </a:ln>
                <a:solidFill>
                  <a:srgbClr val="183158"/>
                </a:solidFill>
              </a:defRPr>
            </a:lvl5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pic>
        <p:nvPicPr>
          <p:cNvPr id="6" name="Picture 5" descr="Text&#10;&#10;Description automatically generated"/>
          <p:cNvPicPr>
            <a:picLocks noChangeAspect="1"/>
          </p:cNvPicPr>
          <p:nvPr userDrawn="1"/>
        </p:nvPicPr>
        <p:blipFill>
          <a:blip r:embed="rId2" cstate="screen"/>
          <a:stretch>
            <a:fillRect/>
          </a:stretch>
        </p:blipFill>
        <p:spPr>
          <a:xfrm>
            <a:off x="0" y="0"/>
            <a:ext cx="2680069" cy="978808"/>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5005137" cy="6858000"/>
          </a:xfrm>
          <a:prstGeom prst="rect">
            <a:avLst/>
          </a:prstGeom>
        </p:spPr>
        <p:txBody>
          <a:bodyPr/>
          <a:lstStyle/>
          <a:p>
            <a:endParaRPr lang="en-US" dirty="0"/>
          </a:p>
        </p:txBody>
      </p:sp>
      <p:sp>
        <p:nvSpPr>
          <p:cNvPr id="5" name="Text Placeholder 2"/>
          <p:cNvSpPr>
            <a:spLocks noGrp="1"/>
          </p:cNvSpPr>
          <p:nvPr>
            <p:ph type="body" sz="quarter" idx="11" hasCustomPrompt="1"/>
          </p:nvPr>
        </p:nvSpPr>
        <p:spPr>
          <a:xfrm>
            <a:off x="5197642" y="3874930"/>
            <a:ext cx="6652981" cy="2164924"/>
          </a:xfrm>
          <a:prstGeom prst="rect">
            <a:avLst/>
          </a:prstGeom>
        </p:spPr>
        <p:txBody>
          <a:bodyPr/>
          <a:lstStyle>
            <a:lvl1pPr>
              <a:defRPr sz="6000" b="1" i="0">
                <a:solidFill>
                  <a:srgbClr val="183158"/>
                </a:solidFill>
                <a:latin typeface="Arial Black" panose="020B0A04020102020204" pitchFamily="34" charset="0"/>
                <a:cs typeface="Arial Black" panose="020B0A04020102020204" pitchFamily="34" charset="0"/>
              </a:defRPr>
            </a:lvl1pPr>
            <a:lvl2pPr>
              <a:defRPr sz="6600" b="1" i="0">
                <a:solidFill>
                  <a:schemeClr val="bg1"/>
                </a:solidFill>
                <a:latin typeface="Arial Black" panose="020B0A04020102020204" pitchFamily="34" charset="0"/>
                <a:cs typeface="Arial Black" panose="020B0A04020102020204" pitchFamily="34" charset="0"/>
              </a:defRPr>
            </a:lvl2pPr>
            <a:lvl3pPr>
              <a:defRPr sz="6600" b="1" i="0">
                <a:solidFill>
                  <a:schemeClr val="bg1"/>
                </a:solidFill>
                <a:latin typeface="Arial Black" panose="020B0A04020102020204" pitchFamily="34" charset="0"/>
                <a:cs typeface="Arial Black" panose="020B0A04020102020204" pitchFamily="34" charset="0"/>
              </a:defRPr>
            </a:lvl3pPr>
            <a:lvl4pPr>
              <a:defRPr sz="6600" b="1" i="0">
                <a:solidFill>
                  <a:schemeClr val="bg1"/>
                </a:solidFill>
                <a:latin typeface="Arial Black" panose="020B0A04020102020204" pitchFamily="34" charset="0"/>
                <a:cs typeface="Arial Black" panose="020B0A04020102020204" pitchFamily="34" charset="0"/>
              </a:defRPr>
            </a:lvl4pPr>
            <a:lvl5pPr>
              <a:defRPr sz="6600" b="1" i="0">
                <a:solidFill>
                  <a:schemeClr val="bg1"/>
                </a:solidFill>
                <a:latin typeface="Arial Black" panose="020B0A04020102020204" pitchFamily="34" charset="0"/>
                <a:cs typeface="Arial Black" panose="020B0A04020102020204" pitchFamily="34" charset="0"/>
              </a:defRPr>
            </a:lvl5pPr>
          </a:lstStyle>
          <a:p>
            <a:pPr lvl="0"/>
            <a:r>
              <a:rPr lang="en-US" dirty="0"/>
              <a:t>SECTION </a:t>
            </a:r>
            <a:br>
              <a:rPr lang="en-US" dirty="0"/>
            </a:br>
            <a:r>
              <a:rPr lang="en-US" dirty="0"/>
              <a:t>DIVIDER</a:t>
            </a:r>
            <a:endParaRPr lang="en-US" dirty="0"/>
          </a:p>
        </p:txBody>
      </p:sp>
      <p:sp>
        <p:nvSpPr>
          <p:cNvPr id="6" name="Text Placeholder 4"/>
          <p:cNvSpPr>
            <a:spLocks noGrp="1"/>
          </p:cNvSpPr>
          <p:nvPr>
            <p:ph type="body" sz="quarter" idx="12" hasCustomPrompt="1"/>
          </p:nvPr>
        </p:nvSpPr>
        <p:spPr>
          <a:xfrm>
            <a:off x="5197642" y="3429000"/>
            <a:ext cx="6652981" cy="445929"/>
          </a:xfrm>
          <a:prstGeom prst="rect">
            <a:avLst/>
          </a:prstGeom>
        </p:spPr>
        <p:txBody>
          <a:bodyPr/>
          <a:lstStyle>
            <a:lvl1pPr>
              <a:defRPr sz="1800" b="1" i="0">
                <a:solidFill>
                  <a:srgbClr val="183158"/>
                </a:solidFill>
                <a:latin typeface="Courier New" panose="02070309020205020404" pitchFamily="49" charset="0"/>
                <a:cs typeface="Courier New" panose="02070309020205020404" pitchFamily="49" charset="0"/>
              </a:defRPr>
            </a:lvl1pPr>
            <a:lvl2pPr>
              <a:defRPr>
                <a:solidFill>
                  <a:schemeClr val="bg1"/>
                </a:solidFill>
                <a:latin typeface="Courier New" panose="02070309020205020404" pitchFamily="49" charset="0"/>
                <a:cs typeface="Courier New" panose="02070309020205020404" pitchFamily="49" charset="0"/>
              </a:defRPr>
            </a:lvl2pPr>
            <a:lvl3pPr>
              <a:defRPr b="1" i="0">
                <a:solidFill>
                  <a:schemeClr val="bg1"/>
                </a:solidFill>
                <a:latin typeface="Courier New" panose="02070309020205020404" pitchFamily="49" charset="0"/>
                <a:cs typeface="Courier New" panose="02070309020205020404" pitchFamily="49" charset="0"/>
              </a:defRPr>
            </a:lvl3pPr>
            <a:lvl4pPr>
              <a:defRPr>
                <a:solidFill>
                  <a:schemeClr val="bg1"/>
                </a:solidFill>
                <a:latin typeface="Courier New" panose="02070309020205020404" pitchFamily="49" charset="0"/>
                <a:cs typeface="Courier New" panose="02070309020205020404" pitchFamily="49" charset="0"/>
              </a:defRPr>
            </a:lvl4pPr>
            <a:lvl5pPr>
              <a:defRPr>
                <a:solidFill>
                  <a:schemeClr val="bg1"/>
                </a:solidFill>
                <a:latin typeface="Courier New" panose="02070309020205020404" pitchFamily="49" charset="0"/>
                <a:cs typeface="Courier New" panose="02070309020205020404" pitchFamily="49" charset="0"/>
              </a:defRPr>
            </a:lvl5pPr>
          </a:lstStyle>
          <a:p>
            <a:pPr lvl="0"/>
            <a:r>
              <a:rPr lang="en-US" dirty="0"/>
              <a:t>SUBHEAD HERE</a:t>
            </a:r>
            <a:endParaRPr lang="en-US" dirty="0"/>
          </a:p>
        </p:txBody>
      </p:sp>
      <p:pic>
        <p:nvPicPr>
          <p:cNvPr id="3" name="Picture 2" descr="Text&#10;&#10;Description automatically generated"/>
          <p:cNvPicPr>
            <a:picLocks noChangeAspect="1"/>
          </p:cNvPicPr>
          <p:nvPr userDrawn="1"/>
        </p:nvPicPr>
        <p:blipFill>
          <a:blip r:embed="rId2" cstate="screen"/>
          <a:stretch>
            <a:fillRect/>
          </a:stretch>
        </p:blipFill>
        <p:spPr>
          <a:xfrm>
            <a:off x="9511931" y="0"/>
            <a:ext cx="2680069" cy="978808"/>
          </a:xfrm>
          <a:prstGeom prst="rect">
            <a:avLst/>
          </a:prstGeom>
        </p:spPr>
      </p:pic>
      <p:pic>
        <p:nvPicPr>
          <p:cNvPr id="7" name="Google Shape;106;p6"/>
          <p:cNvPicPr preferRelativeResize="0"/>
          <p:nvPr userDrawn="1"/>
        </p:nvPicPr>
        <p:blipFill>
          <a:blip r:embed="rId3" cstate="screen"/>
          <a:srcRect/>
          <a:stretch>
            <a:fillRect/>
          </a:stretch>
        </p:blipFill>
        <p:spPr>
          <a:xfrm rot="1629660" flipH="1">
            <a:off x="4022329" y="5198725"/>
            <a:ext cx="2671222" cy="1972735"/>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5005137" cy="6858000"/>
          </a:xfrm>
          <a:prstGeom prst="rect">
            <a:avLst/>
          </a:prstGeom>
        </p:spPr>
        <p:txBody>
          <a:bodyPr/>
          <a:lstStyle/>
          <a:p>
            <a:endParaRPr lang="en-US" dirty="0"/>
          </a:p>
        </p:txBody>
      </p:sp>
      <p:sp>
        <p:nvSpPr>
          <p:cNvPr id="5" name="Text Placeholder 2"/>
          <p:cNvSpPr>
            <a:spLocks noGrp="1"/>
          </p:cNvSpPr>
          <p:nvPr>
            <p:ph type="body" sz="quarter" idx="11" hasCustomPrompt="1"/>
          </p:nvPr>
        </p:nvSpPr>
        <p:spPr>
          <a:xfrm>
            <a:off x="5197642" y="3874930"/>
            <a:ext cx="6652981" cy="2164924"/>
          </a:xfrm>
          <a:prstGeom prst="rect">
            <a:avLst/>
          </a:prstGeom>
        </p:spPr>
        <p:txBody>
          <a:bodyPr/>
          <a:lstStyle>
            <a:lvl1pPr>
              <a:defRPr sz="6000" b="1" i="0">
                <a:solidFill>
                  <a:srgbClr val="183158"/>
                </a:solidFill>
                <a:latin typeface="Arial Black" panose="020B0A04020102020204" pitchFamily="34" charset="0"/>
                <a:cs typeface="Arial Black" panose="020B0A04020102020204" pitchFamily="34" charset="0"/>
              </a:defRPr>
            </a:lvl1pPr>
            <a:lvl2pPr>
              <a:defRPr sz="6600" b="1" i="0">
                <a:solidFill>
                  <a:schemeClr val="bg1"/>
                </a:solidFill>
                <a:latin typeface="Arial Black" panose="020B0A04020102020204" pitchFamily="34" charset="0"/>
                <a:cs typeface="Arial Black" panose="020B0A04020102020204" pitchFamily="34" charset="0"/>
              </a:defRPr>
            </a:lvl2pPr>
            <a:lvl3pPr>
              <a:defRPr sz="6600" b="1" i="0">
                <a:solidFill>
                  <a:schemeClr val="bg1"/>
                </a:solidFill>
                <a:latin typeface="Arial Black" panose="020B0A04020102020204" pitchFamily="34" charset="0"/>
                <a:cs typeface="Arial Black" panose="020B0A04020102020204" pitchFamily="34" charset="0"/>
              </a:defRPr>
            </a:lvl3pPr>
            <a:lvl4pPr>
              <a:defRPr sz="6600" b="1" i="0">
                <a:solidFill>
                  <a:schemeClr val="bg1"/>
                </a:solidFill>
                <a:latin typeface="Arial Black" panose="020B0A04020102020204" pitchFamily="34" charset="0"/>
                <a:cs typeface="Arial Black" panose="020B0A04020102020204" pitchFamily="34" charset="0"/>
              </a:defRPr>
            </a:lvl4pPr>
            <a:lvl5pPr>
              <a:defRPr sz="6600" b="1" i="0">
                <a:solidFill>
                  <a:schemeClr val="bg1"/>
                </a:solidFill>
                <a:latin typeface="Arial Black" panose="020B0A04020102020204" pitchFamily="34" charset="0"/>
                <a:cs typeface="Arial Black" panose="020B0A04020102020204" pitchFamily="34" charset="0"/>
              </a:defRPr>
            </a:lvl5pPr>
          </a:lstStyle>
          <a:p>
            <a:pPr lvl="0"/>
            <a:r>
              <a:rPr lang="en-US" dirty="0"/>
              <a:t>SECTION </a:t>
            </a:r>
            <a:br>
              <a:rPr lang="en-US" dirty="0"/>
            </a:br>
            <a:r>
              <a:rPr lang="en-US" dirty="0"/>
              <a:t>DIVIDER</a:t>
            </a:r>
            <a:endParaRPr lang="en-US" dirty="0"/>
          </a:p>
        </p:txBody>
      </p:sp>
      <p:sp>
        <p:nvSpPr>
          <p:cNvPr id="6" name="Text Placeholder 4"/>
          <p:cNvSpPr>
            <a:spLocks noGrp="1"/>
          </p:cNvSpPr>
          <p:nvPr>
            <p:ph type="body" sz="quarter" idx="12" hasCustomPrompt="1"/>
          </p:nvPr>
        </p:nvSpPr>
        <p:spPr>
          <a:xfrm>
            <a:off x="5197642" y="3429000"/>
            <a:ext cx="6652981" cy="445929"/>
          </a:xfrm>
          <a:prstGeom prst="rect">
            <a:avLst/>
          </a:prstGeom>
        </p:spPr>
        <p:txBody>
          <a:bodyPr/>
          <a:lstStyle>
            <a:lvl1pPr>
              <a:defRPr sz="1800" b="1" i="0">
                <a:solidFill>
                  <a:srgbClr val="183158"/>
                </a:solidFill>
                <a:latin typeface="Courier New" panose="02070309020205020404" pitchFamily="49" charset="0"/>
                <a:cs typeface="Courier New" panose="02070309020205020404" pitchFamily="49" charset="0"/>
              </a:defRPr>
            </a:lvl1pPr>
            <a:lvl2pPr>
              <a:defRPr>
                <a:solidFill>
                  <a:schemeClr val="bg1"/>
                </a:solidFill>
                <a:latin typeface="Courier New" panose="02070309020205020404" pitchFamily="49" charset="0"/>
                <a:cs typeface="Courier New" panose="02070309020205020404" pitchFamily="49" charset="0"/>
              </a:defRPr>
            </a:lvl2pPr>
            <a:lvl3pPr>
              <a:defRPr b="1" i="0">
                <a:solidFill>
                  <a:schemeClr val="bg1"/>
                </a:solidFill>
                <a:latin typeface="Courier New" panose="02070309020205020404" pitchFamily="49" charset="0"/>
                <a:cs typeface="Courier New" panose="02070309020205020404" pitchFamily="49" charset="0"/>
              </a:defRPr>
            </a:lvl3pPr>
            <a:lvl4pPr>
              <a:defRPr>
                <a:solidFill>
                  <a:schemeClr val="bg1"/>
                </a:solidFill>
                <a:latin typeface="Courier New" panose="02070309020205020404" pitchFamily="49" charset="0"/>
                <a:cs typeface="Courier New" panose="02070309020205020404" pitchFamily="49" charset="0"/>
              </a:defRPr>
            </a:lvl4pPr>
            <a:lvl5pPr>
              <a:defRPr>
                <a:solidFill>
                  <a:schemeClr val="bg1"/>
                </a:solidFill>
                <a:latin typeface="Courier New" panose="02070309020205020404" pitchFamily="49" charset="0"/>
                <a:cs typeface="Courier New" panose="02070309020205020404" pitchFamily="49" charset="0"/>
              </a:defRPr>
            </a:lvl5pPr>
          </a:lstStyle>
          <a:p>
            <a:pPr lvl="0"/>
            <a:r>
              <a:rPr lang="en-US" dirty="0"/>
              <a:t>SUBHEAD HERE</a:t>
            </a:r>
            <a:endParaRPr lang="en-US" dirty="0"/>
          </a:p>
        </p:txBody>
      </p:sp>
      <p:pic>
        <p:nvPicPr>
          <p:cNvPr id="3" name="Picture 2" descr="Text&#10;&#10;Description automatically generated"/>
          <p:cNvPicPr>
            <a:picLocks noChangeAspect="1"/>
          </p:cNvPicPr>
          <p:nvPr userDrawn="1"/>
        </p:nvPicPr>
        <p:blipFill>
          <a:blip r:embed="rId2" cstate="screen"/>
          <a:stretch>
            <a:fillRect/>
          </a:stretch>
        </p:blipFill>
        <p:spPr>
          <a:xfrm>
            <a:off x="9511931" y="0"/>
            <a:ext cx="2680069" cy="978808"/>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5" name="Text Placeholder 2"/>
          <p:cNvSpPr>
            <a:spLocks noGrp="1"/>
          </p:cNvSpPr>
          <p:nvPr>
            <p:ph type="body" sz="quarter" idx="11" hasCustomPrompt="1"/>
          </p:nvPr>
        </p:nvSpPr>
        <p:spPr>
          <a:xfrm>
            <a:off x="795763" y="3874930"/>
            <a:ext cx="6652981" cy="2164924"/>
          </a:xfrm>
          <a:prstGeom prst="rect">
            <a:avLst/>
          </a:prstGeom>
        </p:spPr>
        <p:txBody>
          <a:bodyPr/>
          <a:lstStyle>
            <a:lvl1pPr>
              <a:defRPr sz="6000" b="1" i="0">
                <a:solidFill>
                  <a:srgbClr val="183158"/>
                </a:solidFill>
                <a:latin typeface="Arial Black" panose="020B0A04020102020204" pitchFamily="34" charset="0"/>
                <a:cs typeface="Arial Black" panose="020B0A04020102020204" pitchFamily="34" charset="0"/>
              </a:defRPr>
            </a:lvl1pPr>
            <a:lvl2pPr>
              <a:defRPr sz="6600" b="1" i="0">
                <a:solidFill>
                  <a:schemeClr val="bg1"/>
                </a:solidFill>
                <a:latin typeface="Arial Black" panose="020B0A04020102020204" pitchFamily="34" charset="0"/>
                <a:cs typeface="Arial Black" panose="020B0A04020102020204" pitchFamily="34" charset="0"/>
              </a:defRPr>
            </a:lvl2pPr>
            <a:lvl3pPr>
              <a:defRPr sz="6600" b="1" i="0">
                <a:solidFill>
                  <a:schemeClr val="bg1"/>
                </a:solidFill>
                <a:latin typeface="Arial Black" panose="020B0A04020102020204" pitchFamily="34" charset="0"/>
                <a:cs typeface="Arial Black" panose="020B0A04020102020204" pitchFamily="34" charset="0"/>
              </a:defRPr>
            </a:lvl3pPr>
            <a:lvl4pPr>
              <a:defRPr sz="6600" b="1" i="0">
                <a:solidFill>
                  <a:schemeClr val="bg1"/>
                </a:solidFill>
                <a:latin typeface="Arial Black" panose="020B0A04020102020204" pitchFamily="34" charset="0"/>
                <a:cs typeface="Arial Black" panose="020B0A04020102020204" pitchFamily="34" charset="0"/>
              </a:defRPr>
            </a:lvl4pPr>
            <a:lvl5pPr>
              <a:defRPr sz="6600" b="1" i="0">
                <a:solidFill>
                  <a:schemeClr val="bg1"/>
                </a:solidFill>
                <a:latin typeface="Arial Black" panose="020B0A04020102020204" pitchFamily="34" charset="0"/>
                <a:cs typeface="Arial Black" panose="020B0A04020102020204" pitchFamily="34" charset="0"/>
              </a:defRPr>
            </a:lvl5pPr>
          </a:lstStyle>
          <a:p>
            <a:pPr lvl="0"/>
            <a:r>
              <a:rPr lang="en-US" dirty="0"/>
              <a:t>SECTION </a:t>
            </a:r>
            <a:br>
              <a:rPr lang="en-US" dirty="0"/>
            </a:br>
            <a:r>
              <a:rPr lang="en-US" dirty="0"/>
              <a:t>DIVIDER</a:t>
            </a:r>
            <a:endParaRPr lang="en-US" dirty="0"/>
          </a:p>
        </p:txBody>
      </p:sp>
      <p:sp>
        <p:nvSpPr>
          <p:cNvPr id="6" name="Text Placeholder 4"/>
          <p:cNvSpPr>
            <a:spLocks noGrp="1"/>
          </p:cNvSpPr>
          <p:nvPr>
            <p:ph type="body" sz="quarter" idx="12" hasCustomPrompt="1"/>
          </p:nvPr>
        </p:nvSpPr>
        <p:spPr>
          <a:xfrm>
            <a:off x="795763" y="3429000"/>
            <a:ext cx="6652981" cy="445929"/>
          </a:xfrm>
          <a:prstGeom prst="rect">
            <a:avLst/>
          </a:prstGeom>
        </p:spPr>
        <p:txBody>
          <a:bodyPr/>
          <a:lstStyle>
            <a:lvl1pPr>
              <a:defRPr sz="1800" b="1" i="0">
                <a:solidFill>
                  <a:srgbClr val="183158"/>
                </a:solidFill>
                <a:latin typeface="Courier New" panose="02070309020205020404" pitchFamily="49" charset="0"/>
                <a:cs typeface="Courier New" panose="02070309020205020404" pitchFamily="49" charset="0"/>
              </a:defRPr>
            </a:lvl1pPr>
            <a:lvl2pPr>
              <a:defRPr>
                <a:solidFill>
                  <a:schemeClr val="bg1"/>
                </a:solidFill>
                <a:latin typeface="Courier New" panose="02070309020205020404" pitchFamily="49" charset="0"/>
                <a:cs typeface="Courier New" panose="02070309020205020404" pitchFamily="49" charset="0"/>
              </a:defRPr>
            </a:lvl2pPr>
            <a:lvl3pPr>
              <a:defRPr b="1" i="0">
                <a:solidFill>
                  <a:schemeClr val="bg1"/>
                </a:solidFill>
                <a:latin typeface="Courier New" panose="02070309020205020404" pitchFamily="49" charset="0"/>
                <a:cs typeface="Courier New" panose="02070309020205020404" pitchFamily="49" charset="0"/>
              </a:defRPr>
            </a:lvl3pPr>
            <a:lvl4pPr>
              <a:defRPr>
                <a:solidFill>
                  <a:schemeClr val="bg1"/>
                </a:solidFill>
                <a:latin typeface="Courier New" panose="02070309020205020404" pitchFamily="49" charset="0"/>
                <a:cs typeface="Courier New" panose="02070309020205020404" pitchFamily="49" charset="0"/>
              </a:defRPr>
            </a:lvl4pPr>
            <a:lvl5pPr>
              <a:defRPr>
                <a:solidFill>
                  <a:schemeClr val="bg1"/>
                </a:solidFill>
                <a:latin typeface="Courier New" panose="02070309020205020404" pitchFamily="49" charset="0"/>
                <a:cs typeface="Courier New" panose="02070309020205020404" pitchFamily="49" charset="0"/>
              </a:defRPr>
            </a:lvl5pPr>
          </a:lstStyle>
          <a:p>
            <a:pPr lvl="0"/>
            <a:r>
              <a:rPr lang="en-US" dirty="0"/>
              <a:t>SUBHEAD HERE</a:t>
            </a:r>
            <a:endParaRPr lang="en-US" dirty="0"/>
          </a:p>
        </p:txBody>
      </p:sp>
      <p:pic>
        <p:nvPicPr>
          <p:cNvPr id="3" name="Picture 2" descr="Text&#10;&#10;Description automatically generated"/>
          <p:cNvPicPr>
            <a:picLocks noChangeAspect="1"/>
          </p:cNvPicPr>
          <p:nvPr userDrawn="1"/>
        </p:nvPicPr>
        <p:blipFill>
          <a:blip r:embed="rId2" cstate="screen"/>
          <a:stretch>
            <a:fillRect/>
          </a:stretch>
        </p:blipFill>
        <p:spPr>
          <a:xfrm>
            <a:off x="0" y="0"/>
            <a:ext cx="2680069" cy="978808"/>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5" name="Text Placeholder 2"/>
          <p:cNvSpPr>
            <a:spLocks noGrp="1"/>
          </p:cNvSpPr>
          <p:nvPr>
            <p:ph type="body" sz="quarter" idx="11" hasCustomPrompt="1"/>
          </p:nvPr>
        </p:nvSpPr>
        <p:spPr>
          <a:xfrm>
            <a:off x="795763" y="3874930"/>
            <a:ext cx="6652981" cy="2164924"/>
          </a:xfrm>
          <a:prstGeom prst="rect">
            <a:avLst/>
          </a:prstGeom>
        </p:spPr>
        <p:txBody>
          <a:bodyPr/>
          <a:lstStyle>
            <a:lvl1pPr>
              <a:defRPr sz="6000" b="1" i="0">
                <a:solidFill>
                  <a:srgbClr val="21314D"/>
                </a:solidFill>
                <a:latin typeface="Arial Black" panose="020B0A04020102020204" pitchFamily="34" charset="0"/>
                <a:cs typeface="Arial Black" panose="020B0A04020102020204" pitchFamily="34" charset="0"/>
              </a:defRPr>
            </a:lvl1pPr>
            <a:lvl2pPr>
              <a:defRPr sz="6600" b="1" i="0">
                <a:solidFill>
                  <a:schemeClr val="bg1"/>
                </a:solidFill>
                <a:latin typeface="Arial Black" panose="020B0A04020102020204" pitchFamily="34" charset="0"/>
                <a:cs typeface="Arial Black" panose="020B0A04020102020204" pitchFamily="34" charset="0"/>
              </a:defRPr>
            </a:lvl2pPr>
            <a:lvl3pPr>
              <a:defRPr sz="6600" b="1" i="0">
                <a:solidFill>
                  <a:schemeClr val="bg1"/>
                </a:solidFill>
                <a:latin typeface="Arial Black" panose="020B0A04020102020204" pitchFamily="34" charset="0"/>
                <a:cs typeface="Arial Black" panose="020B0A04020102020204" pitchFamily="34" charset="0"/>
              </a:defRPr>
            </a:lvl3pPr>
            <a:lvl4pPr>
              <a:defRPr sz="6600" b="1" i="0">
                <a:solidFill>
                  <a:schemeClr val="bg1"/>
                </a:solidFill>
                <a:latin typeface="Arial Black" panose="020B0A04020102020204" pitchFamily="34" charset="0"/>
                <a:cs typeface="Arial Black" panose="020B0A04020102020204" pitchFamily="34" charset="0"/>
              </a:defRPr>
            </a:lvl4pPr>
            <a:lvl5pPr>
              <a:defRPr sz="6600" b="1" i="0">
                <a:solidFill>
                  <a:schemeClr val="bg1"/>
                </a:solidFill>
                <a:latin typeface="Arial Black" panose="020B0A04020102020204" pitchFamily="34" charset="0"/>
                <a:cs typeface="Arial Black" panose="020B0A04020102020204" pitchFamily="34" charset="0"/>
              </a:defRPr>
            </a:lvl5pPr>
          </a:lstStyle>
          <a:p>
            <a:pPr lvl="0"/>
            <a:r>
              <a:rPr lang="en-US" dirty="0"/>
              <a:t>SECTION </a:t>
            </a:r>
            <a:br>
              <a:rPr lang="en-US" dirty="0"/>
            </a:br>
            <a:r>
              <a:rPr lang="en-US" dirty="0"/>
              <a:t>DIVIDER</a:t>
            </a:r>
            <a:endParaRPr lang="en-US" dirty="0"/>
          </a:p>
        </p:txBody>
      </p:sp>
      <p:sp>
        <p:nvSpPr>
          <p:cNvPr id="6" name="Text Placeholder 4"/>
          <p:cNvSpPr>
            <a:spLocks noGrp="1"/>
          </p:cNvSpPr>
          <p:nvPr>
            <p:ph type="body" sz="quarter" idx="12" hasCustomPrompt="1"/>
          </p:nvPr>
        </p:nvSpPr>
        <p:spPr>
          <a:xfrm>
            <a:off x="795763" y="3429000"/>
            <a:ext cx="6652981" cy="445929"/>
          </a:xfrm>
          <a:prstGeom prst="rect">
            <a:avLst/>
          </a:prstGeom>
        </p:spPr>
        <p:txBody>
          <a:bodyPr/>
          <a:lstStyle>
            <a:lvl1pPr>
              <a:defRPr sz="1800" b="1" i="0">
                <a:solidFill>
                  <a:srgbClr val="21314D"/>
                </a:solidFill>
                <a:latin typeface="Courier New" panose="02070309020205020404" pitchFamily="49" charset="0"/>
                <a:cs typeface="Courier New" panose="02070309020205020404" pitchFamily="49" charset="0"/>
              </a:defRPr>
            </a:lvl1pPr>
            <a:lvl2pPr>
              <a:defRPr>
                <a:solidFill>
                  <a:schemeClr val="bg1"/>
                </a:solidFill>
                <a:latin typeface="Courier New" panose="02070309020205020404" pitchFamily="49" charset="0"/>
                <a:cs typeface="Courier New" panose="02070309020205020404" pitchFamily="49" charset="0"/>
              </a:defRPr>
            </a:lvl2pPr>
            <a:lvl3pPr>
              <a:defRPr b="1" i="0">
                <a:solidFill>
                  <a:schemeClr val="bg1"/>
                </a:solidFill>
                <a:latin typeface="Courier New" panose="02070309020205020404" pitchFamily="49" charset="0"/>
                <a:cs typeface="Courier New" panose="02070309020205020404" pitchFamily="49" charset="0"/>
              </a:defRPr>
            </a:lvl3pPr>
            <a:lvl4pPr>
              <a:defRPr>
                <a:solidFill>
                  <a:schemeClr val="bg1"/>
                </a:solidFill>
                <a:latin typeface="Courier New" panose="02070309020205020404" pitchFamily="49" charset="0"/>
                <a:cs typeface="Courier New" panose="02070309020205020404" pitchFamily="49" charset="0"/>
              </a:defRPr>
            </a:lvl4pPr>
            <a:lvl5pPr>
              <a:defRPr>
                <a:solidFill>
                  <a:schemeClr val="bg1"/>
                </a:solidFill>
                <a:latin typeface="Courier New" panose="02070309020205020404" pitchFamily="49" charset="0"/>
                <a:cs typeface="Courier New" panose="02070309020205020404" pitchFamily="49" charset="0"/>
              </a:defRPr>
            </a:lvl5pPr>
          </a:lstStyle>
          <a:p>
            <a:pPr lvl="0"/>
            <a:r>
              <a:rPr lang="en-US" dirty="0"/>
              <a:t>SUBHEAD HERE</a:t>
            </a:r>
            <a:endParaRPr lang="en-US" dirty="0"/>
          </a:p>
        </p:txBody>
      </p:sp>
      <p:pic>
        <p:nvPicPr>
          <p:cNvPr id="2" name="Picture 1" descr="Text&#10;&#10;Description automatically generated"/>
          <p:cNvPicPr>
            <a:picLocks noChangeAspect="1"/>
          </p:cNvPicPr>
          <p:nvPr userDrawn="1"/>
        </p:nvPicPr>
        <p:blipFill>
          <a:blip r:embed="rId2" cstate="screen"/>
          <a:stretch>
            <a:fillRect/>
          </a:stretch>
        </p:blipFill>
        <p:spPr>
          <a:xfrm>
            <a:off x="9511931" y="5879192"/>
            <a:ext cx="2680069" cy="978808"/>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matchingName="Title Slide">
  <p:cSld name="TITLE">
    <p:spTree>
      <p:nvGrpSpPr>
        <p:cNvPr id="1" name="Shape 31"/>
        <p:cNvGrpSpPr/>
        <p:nvPr/>
      </p:nvGrpSpPr>
      <p:grpSpPr>
        <a:xfrm>
          <a:off x="0" y="0"/>
          <a:ext cx="0" cy="0"/>
          <a:chOff x="0" y="0"/>
          <a:chExt cx="0" cy="0"/>
        </a:xfrm>
      </p:grpSpPr>
      <p:sp>
        <p:nvSpPr>
          <p:cNvPr id="32" name="Google Shape;32;p18"/>
          <p:cNvSpPr txBox="1">
            <a:spLocks noGrp="1"/>
          </p:cNvSpPr>
          <p:nvPr>
            <p:ph type="ctrTitle" hasCustomPrompt="1"/>
          </p:nvPr>
        </p:nvSpPr>
        <p:spPr>
          <a:xfrm>
            <a:off x="207295" y="1122363"/>
            <a:ext cx="9144000" cy="2387600"/>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6000"/>
              <a:buFont typeface="Consolas" panose="020B0609020204030204"/>
              <a:buNone/>
              <a:defRPr sz="5400" b="1" i="0" u="none" strike="noStrike" cap="none">
                <a:solidFill>
                  <a:srgbClr val="183158"/>
                </a:solidFill>
                <a:latin typeface="Arial Black" panose="020B0A04020102020204" pitchFamily="34" charset="0"/>
                <a:ea typeface="Arial Black" panose="020B0A04020102020204" pitchFamily="34" charset="0"/>
                <a:cs typeface="Arial Black" panose="020B0A04020102020204" pitchFamily="34" charset="0"/>
                <a:sym typeface="Consolas" panose="020B060902020403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r>
              <a:rPr lang="en-US" dirty="0"/>
              <a:t>SLIDE </a:t>
            </a:r>
            <a:br>
              <a:rPr lang="en-US" dirty="0"/>
            </a:br>
            <a:r>
              <a:rPr lang="en-US" dirty="0"/>
              <a:t>TITLE HERE</a:t>
            </a:r>
            <a:endParaRPr dirty="0"/>
          </a:p>
        </p:txBody>
      </p:sp>
      <p:sp>
        <p:nvSpPr>
          <p:cNvPr id="8" name="Text Placeholder 7"/>
          <p:cNvSpPr>
            <a:spLocks noGrp="1"/>
          </p:cNvSpPr>
          <p:nvPr>
            <p:ph type="body" sz="quarter" idx="17" hasCustomPrompt="1"/>
          </p:nvPr>
        </p:nvSpPr>
        <p:spPr>
          <a:xfrm>
            <a:off x="10144125" y="6546850"/>
            <a:ext cx="1943100" cy="219075"/>
          </a:xfrm>
          <a:prstGeom prst="rect">
            <a:avLst/>
          </a:prstGeom>
        </p:spPr>
        <p:txBody>
          <a:bodyPr/>
          <a:lstStyle>
            <a:lvl1pPr algn="r">
              <a:defRPr sz="700">
                <a:solidFill>
                  <a:srgbClr val="183158"/>
                </a:solidFill>
                <a:latin typeface="Courier New" panose="02070309020205020404" pitchFamily="49" charset="0"/>
                <a:cs typeface="Courier New" panose="02070309020205020404" pitchFamily="49" charset="0"/>
              </a:defRPr>
            </a:lvl1pPr>
            <a:lvl2pPr>
              <a:defRPr sz="700">
                <a:solidFill>
                  <a:schemeClr val="bg1"/>
                </a:solidFill>
                <a:latin typeface="Courier New" panose="02070309020205020404" pitchFamily="49" charset="0"/>
                <a:cs typeface="Courier New" panose="02070309020205020404" pitchFamily="49" charset="0"/>
              </a:defRPr>
            </a:lvl2pPr>
            <a:lvl3pPr>
              <a:defRPr sz="700">
                <a:solidFill>
                  <a:schemeClr val="bg1"/>
                </a:solidFill>
                <a:latin typeface="Courier New" panose="02070309020205020404" pitchFamily="49" charset="0"/>
                <a:cs typeface="Courier New" panose="02070309020205020404" pitchFamily="49" charset="0"/>
              </a:defRPr>
            </a:lvl3pPr>
            <a:lvl4pPr>
              <a:defRPr sz="700">
                <a:solidFill>
                  <a:schemeClr val="bg1"/>
                </a:solidFill>
                <a:latin typeface="Courier New" panose="02070309020205020404" pitchFamily="49" charset="0"/>
                <a:cs typeface="Courier New" panose="02070309020205020404" pitchFamily="49" charset="0"/>
              </a:defRPr>
            </a:lvl4pPr>
            <a:lvl5pPr>
              <a:defRPr sz="700">
                <a:solidFill>
                  <a:schemeClr val="bg1"/>
                </a:solidFill>
                <a:latin typeface="Courier New" panose="02070309020205020404" pitchFamily="49" charset="0"/>
                <a:cs typeface="Courier New" panose="02070309020205020404" pitchFamily="49" charset="0"/>
              </a:defRPr>
            </a:lvl5pPr>
          </a:lstStyle>
          <a:p>
            <a:pPr lvl="0"/>
            <a:r>
              <a:rPr lang="en-US" dirty="0"/>
              <a:t>2</a:t>
            </a:r>
            <a:endParaRPr lang="en-US" dirty="0"/>
          </a:p>
        </p:txBody>
      </p:sp>
      <p:sp>
        <p:nvSpPr>
          <p:cNvPr id="9" name="Text Placeholder 7"/>
          <p:cNvSpPr>
            <a:spLocks noGrp="1"/>
          </p:cNvSpPr>
          <p:nvPr>
            <p:ph type="body" sz="quarter" idx="10" hasCustomPrompt="1"/>
          </p:nvPr>
        </p:nvSpPr>
        <p:spPr>
          <a:xfrm>
            <a:off x="168275" y="168275"/>
            <a:ext cx="7183438" cy="601663"/>
          </a:xfrm>
          <a:prstGeom prst="rect">
            <a:avLst/>
          </a:prstGeom>
        </p:spPr>
        <p:txBody>
          <a:bodyPr/>
          <a:lstStyle>
            <a:lvl1pPr>
              <a:defRPr sz="1200" b="1" i="0">
                <a:solidFill>
                  <a:srgbClr val="183158"/>
                </a:solidFill>
                <a:latin typeface="Arial Black" panose="020B0A04020102020204" pitchFamily="34" charset="0"/>
                <a:cs typeface="Arial Black" panose="020B0A04020102020204" pitchFamily="34" charset="0"/>
              </a:defRPr>
            </a:lvl1pPr>
            <a:lvl2pPr>
              <a:defRPr sz="1200" b="1" i="0">
                <a:solidFill>
                  <a:srgbClr val="183158"/>
                </a:solidFill>
                <a:latin typeface="Arial Black" panose="020B0A04020102020204" pitchFamily="34" charset="0"/>
                <a:cs typeface="Arial Black" panose="020B0A04020102020204" pitchFamily="34" charset="0"/>
              </a:defRPr>
            </a:lvl2pPr>
            <a:lvl3pPr>
              <a:defRPr sz="1200" b="1" i="0">
                <a:solidFill>
                  <a:srgbClr val="183158"/>
                </a:solidFill>
                <a:latin typeface="Arial Black" panose="020B0A04020102020204" pitchFamily="34" charset="0"/>
                <a:cs typeface="Arial Black" panose="020B0A04020102020204" pitchFamily="34" charset="0"/>
              </a:defRPr>
            </a:lvl3pPr>
            <a:lvl4pPr>
              <a:defRPr sz="1200" b="1" i="0">
                <a:solidFill>
                  <a:srgbClr val="183158"/>
                </a:solidFill>
                <a:latin typeface="Arial Black" panose="020B0A04020102020204" pitchFamily="34" charset="0"/>
                <a:cs typeface="Arial Black" panose="020B0A04020102020204" pitchFamily="34" charset="0"/>
              </a:defRPr>
            </a:lvl4pPr>
            <a:lvl5pPr>
              <a:defRPr sz="1200" b="1" i="0">
                <a:solidFill>
                  <a:srgbClr val="183158"/>
                </a:solidFill>
                <a:latin typeface="Arial Black" panose="020B0A04020102020204" pitchFamily="34" charset="0"/>
                <a:cs typeface="Arial Black" panose="020B0A04020102020204" pitchFamily="34" charset="0"/>
              </a:defRPr>
            </a:lvl5pPr>
          </a:lstStyle>
          <a:p>
            <a:pPr lvl="0"/>
            <a:r>
              <a:rPr lang="en-US" dirty="0"/>
              <a:t>SLIDE TITLE HERE</a:t>
            </a:r>
            <a:endParaRPr lang="en-US" dirty="0"/>
          </a:p>
        </p:txBody>
      </p:sp>
      <p:sp>
        <p:nvSpPr>
          <p:cNvPr id="13" name="Text Placeholder 16"/>
          <p:cNvSpPr>
            <a:spLocks noGrp="1"/>
          </p:cNvSpPr>
          <p:nvPr>
            <p:ph type="body" sz="quarter" idx="18"/>
          </p:nvPr>
        </p:nvSpPr>
        <p:spPr>
          <a:xfrm>
            <a:off x="207295" y="3681297"/>
            <a:ext cx="6681787" cy="1938338"/>
          </a:xfrm>
          <a:prstGeom prst="rect">
            <a:avLst/>
          </a:prstGeom>
        </p:spPr>
        <p:txBody>
          <a:bodyPr/>
          <a:lstStyle>
            <a:lvl1pPr>
              <a:defRPr sz="1800">
                <a:ln>
                  <a:noFill/>
                </a:ln>
                <a:solidFill>
                  <a:srgbClr val="183158"/>
                </a:solidFill>
              </a:defRPr>
            </a:lvl1pPr>
            <a:lvl2pPr>
              <a:defRPr sz="1800">
                <a:ln>
                  <a:noFill/>
                </a:ln>
                <a:solidFill>
                  <a:srgbClr val="183158"/>
                </a:solidFill>
              </a:defRPr>
            </a:lvl2pPr>
            <a:lvl3pPr>
              <a:defRPr sz="1800">
                <a:ln>
                  <a:noFill/>
                </a:ln>
                <a:solidFill>
                  <a:srgbClr val="183158"/>
                </a:solidFill>
              </a:defRPr>
            </a:lvl3pPr>
            <a:lvl4pPr>
              <a:defRPr sz="1800">
                <a:ln>
                  <a:noFill/>
                </a:ln>
                <a:solidFill>
                  <a:srgbClr val="183158"/>
                </a:solidFill>
              </a:defRPr>
            </a:lvl4pPr>
            <a:lvl5pPr>
              <a:defRPr sz="1800">
                <a:ln>
                  <a:noFill/>
                </a:ln>
                <a:solidFill>
                  <a:srgbClr val="183158"/>
                </a:solidFill>
              </a:defRPr>
            </a:lvl5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168275" y="168275"/>
            <a:ext cx="7183438" cy="601663"/>
          </a:xfrm>
          <a:prstGeom prst="rect">
            <a:avLst/>
          </a:prstGeom>
        </p:spPr>
        <p:txBody>
          <a:bodyPr/>
          <a:lstStyle>
            <a:lvl1pPr>
              <a:defRPr sz="1200" b="1" i="0">
                <a:solidFill>
                  <a:srgbClr val="183158"/>
                </a:solidFill>
                <a:latin typeface="Arial Black" panose="020B0A04020102020204" pitchFamily="34" charset="0"/>
                <a:cs typeface="Arial Black" panose="020B0A04020102020204" pitchFamily="34" charset="0"/>
              </a:defRPr>
            </a:lvl1pPr>
            <a:lvl2pPr>
              <a:defRPr sz="1200" b="1" i="0">
                <a:solidFill>
                  <a:srgbClr val="183158"/>
                </a:solidFill>
                <a:latin typeface="Arial Black" panose="020B0A04020102020204" pitchFamily="34" charset="0"/>
                <a:cs typeface="Arial Black" panose="020B0A04020102020204" pitchFamily="34" charset="0"/>
              </a:defRPr>
            </a:lvl2pPr>
            <a:lvl3pPr>
              <a:defRPr sz="1200" b="1" i="0">
                <a:solidFill>
                  <a:srgbClr val="183158"/>
                </a:solidFill>
                <a:latin typeface="Arial Black" panose="020B0A04020102020204" pitchFamily="34" charset="0"/>
                <a:cs typeface="Arial Black" panose="020B0A04020102020204" pitchFamily="34" charset="0"/>
              </a:defRPr>
            </a:lvl3pPr>
            <a:lvl4pPr>
              <a:defRPr sz="1200" b="1" i="0">
                <a:solidFill>
                  <a:srgbClr val="183158"/>
                </a:solidFill>
                <a:latin typeface="Arial Black" panose="020B0A04020102020204" pitchFamily="34" charset="0"/>
                <a:cs typeface="Arial Black" panose="020B0A04020102020204" pitchFamily="34" charset="0"/>
              </a:defRPr>
            </a:lvl4pPr>
            <a:lvl5pPr>
              <a:defRPr sz="1200" b="1" i="0">
                <a:solidFill>
                  <a:srgbClr val="183158"/>
                </a:solidFill>
                <a:latin typeface="Arial Black" panose="020B0A04020102020204" pitchFamily="34" charset="0"/>
                <a:cs typeface="Arial Black" panose="020B0A04020102020204" pitchFamily="34" charset="0"/>
              </a:defRPr>
            </a:lvl5pPr>
          </a:lstStyle>
          <a:p>
            <a:pPr lvl="0"/>
            <a:r>
              <a:rPr lang="en-US" dirty="0"/>
              <a:t>SLIDE TITLE HERE</a:t>
            </a:r>
            <a:endParaRPr lang="en-US" dirty="0"/>
          </a:p>
        </p:txBody>
      </p:sp>
      <p:sp>
        <p:nvSpPr>
          <p:cNvPr id="10" name="Text Placeholder 9"/>
          <p:cNvSpPr>
            <a:spLocks noGrp="1"/>
          </p:cNvSpPr>
          <p:nvPr>
            <p:ph type="body" sz="quarter" idx="11" hasCustomPrompt="1"/>
          </p:nvPr>
        </p:nvSpPr>
        <p:spPr>
          <a:xfrm>
            <a:off x="168275" y="2405063"/>
            <a:ext cx="3573546" cy="1022350"/>
          </a:xfrm>
          <a:prstGeom prst="rect">
            <a:avLst/>
          </a:prstGeom>
        </p:spPr>
        <p:txBody>
          <a:bodyPr/>
          <a:lstStyle>
            <a:lvl1pPr algn="ctr">
              <a:defRPr sz="6000" b="1" i="0">
                <a:solidFill>
                  <a:srgbClr val="183158"/>
                </a:solidFill>
                <a:latin typeface="Arial Black" panose="020B0A04020102020204" pitchFamily="34" charset="0"/>
                <a:cs typeface="Arial Black" panose="020B0A04020102020204" pitchFamily="34" charset="0"/>
              </a:defRPr>
            </a:lvl1pPr>
            <a:lvl2pPr algn="ctr">
              <a:defRPr sz="6000" b="1" i="0">
                <a:latin typeface="Arial Black" panose="020B0A04020102020204" pitchFamily="34" charset="0"/>
                <a:cs typeface="Arial Black" panose="020B0A04020102020204" pitchFamily="34" charset="0"/>
              </a:defRPr>
            </a:lvl2pPr>
            <a:lvl3pPr algn="ctr">
              <a:defRPr sz="6000" b="1" i="0">
                <a:latin typeface="Arial Black" panose="020B0A04020102020204" pitchFamily="34" charset="0"/>
                <a:cs typeface="Arial Black" panose="020B0A04020102020204" pitchFamily="34" charset="0"/>
              </a:defRPr>
            </a:lvl3pPr>
            <a:lvl4pPr algn="ctr">
              <a:defRPr sz="6000" b="1" i="0">
                <a:latin typeface="Arial Black" panose="020B0A04020102020204" pitchFamily="34" charset="0"/>
                <a:cs typeface="Arial Black" panose="020B0A04020102020204" pitchFamily="34" charset="0"/>
              </a:defRPr>
            </a:lvl4pPr>
            <a:lvl5pPr algn="ctr">
              <a:defRPr sz="6000" b="1" i="0">
                <a:latin typeface="Arial Black" panose="020B0A04020102020204" pitchFamily="34" charset="0"/>
                <a:cs typeface="Arial Black" panose="020B0A04020102020204" pitchFamily="34" charset="0"/>
              </a:defRPr>
            </a:lvl5pPr>
          </a:lstStyle>
          <a:p>
            <a:pPr lvl="0"/>
            <a:r>
              <a:rPr lang="en-US" dirty="0"/>
              <a:t>91</a:t>
            </a:r>
            <a:endParaRPr lang="en-US" dirty="0"/>
          </a:p>
        </p:txBody>
      </p:sp>
      <p:sp>
        <p:nvSpPr>
          <p:cNvPr id="11" name="Text Placeholder 9"/>
          <p:cNvSpPr>
            <a:spLocks noGrp="1"/>
          </p:cNvSpPr>
          <p:nvPr>
            <p:ph type="body" sz="quarter" idx="12" hasCustomPrompt="1"/>
          </p:nvPr>
        </p:nvSpPr>
        <p:spPr>
          <a:xfrm>
            <a:off x="4295107" y="2405063"/>
            <a:ext cx="3573546" cy="1022350"/>
          </a:xfrm>
          <a:prstGeom prst="rect">
            <a:avLst/>
          </a:prstGeom>
        </p:spPr>
        <p:txBody>
          <a:bodyPr/>
          <a:lstStyle>
            <a:lvl1pPr algn="ctr">
              <a:defRPr sz="6000" b="1" i="0">
                <a:solidFill>
                  <a:srgbClr val="CC4628"/>
                </a:solidFill>
                <a:latin typeface="Arial Black" panose="020B0A04020102020204" pitchFamily="34" charset="0"/>
                <a:cs typeface="Arial Black" panose="020B0A04020102020204" pitchFamily="34" charset="0"/>
              </a:defRPr>
            </a:lvl1pPr>
            <a:lvl2pPr algn="ctr">
              <a:defRPr sz="6000" b="1" i="0">
                <a:latin typeface="Arial Black" panose="020B0A04020102020204" pitchFamily="34" charset="0"/>
                <a:cs typeface="Arial Black" panose="020B0A04020102020204" pitchFamily="34" charset="0"/>
              </a:defRPr>
            </a:lvl2pPr>
            <a:lvl3pPr algn="ctr">
              <a:defRPr sz="6000" b="1" i="0">
                <a:latin typeface="Arial Black" panose="020B0A04020102020204" pitchFamily="34" charset="0"/>
                <a:cs typeface="Arial Black" panose="020B0A04020102020204" pitchFamily="34" charset="0"/>
              </a:defRPr>
            </a:lvl3pPr>
            <a:lvl4pPr algn="ctr">
              <a:defRPr sz="6000" b="1" i="0">
                <a:latin typeface="Arial Black" panose="020B0A04020102020204" pitchFamily="34" charset="0"/>
                <a:cs typeface="Arial Black" panose="020B0A04020102020204" pitchFamily="34" charset="0"/>
              </a:defRPr>
            </a:lvl4pPr>
            <a:lvl5pPr algn="ctr">
              <a:defRPr sz="6000" b="1" i="0">
                <a:latin typeface="Arial Black" panose="020B0A04020102020204" pitchFamily="34" charset="0"/>
                <a:cs typeface="Arial Black" panose="020B0A04020102020204" pitchFamily="34" charset="0"/>
              </a:defRPr>
            </a:lvl5pPr>
          </a:lstStyle>
          <a:p>
            <a:pPr lvl="0"/>
            <a:r>
              <a:rPr lang="en-US" dirty="0"/>
              <a:t>$289M</a:t>
            </a:r>
            <a:endParaRPr lang="en-US" dirty="0"/>
          </a:p>
        </p:txBody>
      </p:sp>
      <p:sp>
        <p:nvSpPr>
          <p:cNvPr id="12" name="Text Placeholder 9"/>
          <p:cNvSpPr>
            <a:spLocks noGrp="1"/>
          </p:cNvSpPr>
          <p:nvPr>
            <p:ph type="body" sz="quarter" idx="13" hasCustomPrompt="1"/>
          </p:nvPr>
        </p:nvSpPr>
        <p:spPr>
          <a:xfrm>
            <a:off x="8409907" y="2405063"/>
            <a:ext cx="3573546" cy="1022350"/>
          </a:xfrm>
          <a:prstGeom prst="rect">
            <a:avLst/>
          </a:prstGeom>
        </p:spPr>
        <p:txBody>
          <a:bodyPr/>
          <a:lstStyle>
            <a:lvl1pPr algn="ctr">
              <a:defRPr sz="6000" b="1" i="0">
                <a:solidFill>
                  <a:srgbClr val="879EC3"/>
                </a:solidFill>
                <a:latin typeface="Arial Black" panose="020B0A04020102020204" pitchFamily="34" charset="0"/>
                <a:cs typeface="Arial Black" panose="020B0A04020102020204" pitchFamily="34" charset="0"/>
              </a:defRPr>
            </a:lvl1pPr>
            <a:lvl2pPr algn="ctr">
              <a:defRPr sz="6000" b="1" i="0">
                <a:latin typeface="Arial Black" panose="020B0A04020102020204" pitchFamily="34" charset="0"/>
                <a:cs typeface="Arial Black" panose="020B0A04020102020204" pitchFamily="34" charset="0"/>
              </a:defRPr>
            </a:lvl2pPr>
            <a:lvl3pPr algn="ctr">
              <a:defRPr sz="6000" b="1" i="0">
                <a:latin typeface="Arial Black" panose="020B0A04020102020204" pitchFamily="34" charset="0"/>
                <a:cs typeface="Arial Black" panose="020B0A04020102020204" pitchFamily="34" charset="0"/>
              </a:defRPr>
            </a:lvl3pPr>
            <a:lvl4pPr algn="ctr">
              <a:defRPr sz="6000" b="1" i="0">
                <a:latin typeface="Arial Black" panose="020B0A04020102020204" pitchFamily="34" charset="0"/>
                <a:cs typeface="Arial Black" panose="020B0A04020102020204" pitchFamily="34" charset="0"/>
              </a:defRPr>
            </a:lvl4pPr>
            <a:lvl5pPr algn="ctr">
              <a:defRPr sz="6000" b="1" i="0">
                <a:latin typeface="Arial Black" panose="020B0A04020102020204" pitchFamily="34" charset="0"/>
                <a:cs typeface="Arial Black" panose="020B0A04020102020204" pitchFamily="34" charset="0"/>
              </a:defRPr>
            </a:lvl5pPr>
          </a:lstStyle>
          <a:p>
            <a:pPr lvl="0"/>
            <a:r>
              <a:rPr lang="en-US" dirty="0"/>
              <a:t>7,172</a:t>
            </a:r>
            <a:endParaRPr lang="en-US" dirty="0"/>
          </a:p>
        </p:txBody>
      </p:sp>
      <p:cxnSp>
        <p:nvCxnSpPr>
          <p:cNvPr id="13" name="Google Shape;125;p8"/>
          <p:cNvCxnSpPr/>
          <p:nvPr userDrawn="1"/>
        </p:nvCxnSpPr>
        <p:spPr>
          <a:xfrm rot="10800000">
            <a:off x="4013050" y="1569427"/>
            <a:ext cx="0" cy="3719146"/>
          </a:xfrm>
          <a:prstGeom prst="straightConnector1">
            <a:avLst/>
          </a:prstGeom>
          <a:noFill/>
          <a:ln w="12700" cap="flat" cmpd="sng">
            <a:solidFill>
              <a:srgbClr val="889FC7"/>
            </a:solidFill>
            <a:prstDash val="solid"/>
            <a:miter lim="800000"/>
            <a:headEnd type="none" w="sm" len="sm"/>
            <a:tailEnd type="none" w="sm" len="sm"/>
          </a:ln>
        </p:spPr>
      </p:cxnSp>
      <p:cxnSp>
        <p:nvCxnSpPr>
          <p:cNvPr id="14" name="Google Shape;128;p8"/>
          <p:cNvCxnSpPr/>
          <p:nvPr userDrawn="1"/>
        </p:nvCxnSpPr>
        <p:spPr>
          <a:xfrm rot="10800000">
            <a:off x="8178952" y="1569427"/>
            <a:ext cx="0" cy="3719146"/>
          </a:xfrm>
          <a:prstGeom prst="straightConnector1">
            <a:avLst/>
          </a:prstGeom>
          <a:noFill/>
          <a:ln w="12700" cap="flat" cmpd="sng">
            <a:solidFill>
              <a:srgbClr val="889FC7"/>
            </a:solidFill>
            <a:prstDash val="solid"/>
            <a:miter lim="800000"/>
            <a:headEnd type="none" w="sm" len="sm"/>
            <a:tailEnd type="none" w="sm" len="sm"/>
          </a:ln>
        </p:spPr>
      </p:cxnSp>
      <p:sp>
        <p:nvSpPr>
          <p:cNvPr id="16" name="Text Placeholder 15"/>
          <p:cNvSpPr>
            <a:spLocks noGrp="1"/>
          </p:cNvSpPr>
          <p:nvPr>
            <p:ph type="body" sz="quarter" idx="14" hasCustomPrompt="1"/>
          </p:nvPr>
        </p:nvSpPr>
        <p:spPr>
          <a:xfrm>
            <a:off x="168275" y="3574256"/>
            <a:ext cx="3573463" cy="1022350"/>
          </a:xfrm>
          <a:prstGeom prst="rect">
            <a:avLst/>
          </a:prstGeom>
        </p:spPr>
        <p:txBody>
          <a:bodyPr/>
          <a:lstStyle>
            <a:lvl1pPr algn="ctr">
              <a:defRPr b="1">
                <a:solidFill>
                  <a:srgbClr val="183158"/>
                </a:solidFill>
                <a:latin typeface="Courier New" panose="02070309020205020404" pitchFamily="49" charset="0"/>
                <a:cs typeface="Courier New" panose="02070309020205020404" pitchFamily="49" charset="0"/>
              </a:defRPr>
            </a:lvl1pPr>
            <a:lvl2pPr algn="ctr">
              <a:defRPr b="1">
                <a:solidFill>
                  <a:srgbClr val="183158"/>
                </a:solidFill>
                <a:latin typeface="Courier New" panose="02070309020205020404" pitchFamily="49" charset="0"/>
                <a:cs typeface="Courier New" panose="02070309020205020404" pitchFamily="49" charset="0"/>
              </a:defRPr>
            </a:lvl2pPr>
            <a:lvl3pPr algn="ctr">
              <a:defRPr b="1">
                <a:solidFill>
                  <a:srgbClr val="183158"/>
                </a:solidFill>
                <a:latin typeface="Courier New" panose="02070309020205020404" pitchFamily="49" charset="0"/>
                <a:cs typeface="Courier New" panose="02070309020205020404" pitchFamily="49" charset="0"/>
              </a:defRPr>
            </a:lvl3pPr>
            <a:lvl4pPr algn="ctr">
              <a:defRPr b="1">
                <a:solidFill>
                  <a:srgbClr val="183158"/>
                </a:solidFill>
                <a:latin typeface="Courier New" panose="02070309020205020404" pitchFamily="49" charset="0"/>
                <a:cs typeface="Courier New" panose="02070309020205020404" pitchFamily="49" charset="0"/>
              </a:defRPr>
            </a:lvl4pPr>
            <a:lvl5pPr algn="ctr">
              <a:defRPr b="1">
                <a:solidFill>
                  <a:srgbClr val="183158"/>
                </a:solidFill>
                <a:latin typeface="Courier New" panose="02070309020205020404" pitchFamily="49" charset="0"/>
                <a:cs typeface="Courier New" panose="02070309020205020404" pitchFamily="49" charset="0"/>
              </a:defRPr>
            </a:lvl5pPr>
          </a:lstStyle>
          <a:p>
            <a:pPr lvl="0"/>
            <a:r>
              <a:rPr lang="en-US" dirty="0"/>
              <a:t>Retention from</a:t>
            </a:r>
            <a:br>
              <a:rPr lang="en-US" dirty="0"/>
            </a:br>
            <a:r>
              <a:rPr lang="en-US" dirty="0"/>
              <a:t>first-to-second</a:t>
            </a:r>
            <a:br>
              <a:rPr lang="en-US" dirty="0"/>
            </a:br>
            <a:r>
              <a:rPr lang="en-US" dirty="0"/>
              <a:t>year (fall 2020)</a:t>
            </a:r>
            <a:endParaRPr lang="en-US" dirty="0"/>
          </a:p>
        </p:txBody>
      </p:sp>
      <p:sp>
        <p:nvSpPr>
          <p:cNvPr id="17" name="Text Placeholder 15"/>
          <p:cNvSpPr>
            <a:spLocks noGrp="1"/>
          </p:cNvSpPr>
          <p:nvPr>
            <p:ph type="body" sz="quarter" idx="15" hasCustomPrompt="1"/>
          </p:nvPr>
        </p:nvSpPr>
        <p:spPr>
          <a:xfrm>
            <a:off x="4271044" y="3574256"/>
            <a:ext cx="3636594" cy="1022350"/>
          </a:xfrm>
          <a:prstGeom prst="rect">
            <a:avLst/>
          </a:prstGeom>
        </p:spPr>
        <p:txBody>
          <a:bodyPr/>
          <a:lstStyle>
            <a:lvl1pPr algn="ctr">
              <a:defRPr b="1">
                <a:solidFill>
                  <a:srgbClr val="183158"/>
                </a:solidFill>
                <a:latin typeface="Courier New" panose="02070309020205020404" pitchFamily="49" charset="0"/>
                <a:cs typeface="Courier New" panose="02070309020205020404" pitchFamily="49" charset="0"/>
              </a:defRPr>
            </a:lvl1pPr>
            <a:lvl2pPr algn="ctr">
              <a:defRPr b="1">
                <a:solidFill>
                  <a:srgbClr val="183158"/>
                </a:solidFill>
                <a:latin typeface="Courier New" panose="02070309020205020404" pitchFamily="49" charset="0"/>
                <a:cs typeface="Courier New" panose="02070309020205020404" pitchFamily="49" charset="0"/>
              </a:defRPr>
            </a:lvl2pPr>
            <a:lvl3pPr algn="ctr">
              <a:defRPr b="1">
                <a:solidFill>
                  <a:srgbClr val="183158"/>
                </a:solidFill>
                <a:latin typeface="Courier New" panose="02070309020205020404" pitchFamily="49" charset="0"/>
                <a:cs typeface="Courier New" panose="02070309020205020404" pitchFamily="49" charset="0"/>
              </a:defRPr>
            </a:lvl3pPr>
            <a:lvl4pPr algn="ctr">
              <a:defRPr b="1">
                <a:solidFill>
                  <a:srgbClr val="183158"/>
                </a:solidFill>
                <a:latin typeface="Courier New" panose="02070309020205020404" pitchFamily="49" charset="0"/>
                <a:cs typeface="Courier New" panose="02070309020205020404" pitchFamily="49" charset="0"/>
              </a:defRPr>
            </a:lvl4pPr>
            <a:lvl5pPr algn="ctr">
              <a:defRPr b="1">
                <a:solidFill>
                  <a:srgbClr val="183158"/>
                </a:solidFill>
                <a:latin typeface="Courier New" panose="02070309020205020404" pitchFamily="49" charset="0"/>
                <a:cs typeface="Courier New" panose="02070309020205020404" pitchFamily="49" charset="0"/>
              </a:defRPr>
            </a:lvl5pPr>
          </a:lstStyle>
          <a:p>
            <a:pPr lvl="0"/>
            <a:r>
              <a:rPr lang="en-US" dirty="0"/>
              <a:t>Mines endowment as of</a:t>
            </a:r>
            <a:br>
              <a:rPr lang="en-US" dirty="0"/>
            </a:br>
            <a:r>
              <a:rPr lang="en-US" dirty="0"/>
              <a:t>June 2019</a:t>
            </a:r>
            <a:endParaRPr lang="en-US" dirty="0"/>
          </a:p>
        </p:txBody>
      </p:sp>
      <p:sp>
        <p:nvSpPr>
          <p:cNvPr id="18" name="Text Placeholder 15"/>
          <p:cNvSpPr>
            <a:spLocks noGrp="1"/>
          </p:cNvSpPr>
          <p:nvPr>
            <p:ph type="body" sz="quarter" idx="16" hasCustomPrompt="1"/>
          </p:nvPr>
        </p:nvSpPr>
        <p:spPr>
          <a:xfrm>
            <a:off x="8397875" y="3574256"/>
            <a:ext cx="3636594" cy="1022350"/>
          </a:xfrm>
          <a:prstGeom prst="rect">
            <a:avLst/>
          </a:prstGeom>
        </p:spPr>
        <p:txBody>
          <a:bodyPr/>
          <a:lstStyle>
            <a:lvl1pPr algn="ctr">
              <a:defRPr b="1">
                <a:solidFill>
                  <a:srgbClr val="183158"/>
                </a:solidFill>
                <a:latin typeface="Courier New" panose="02070309020205020404" pitchFamily="49" charset="0"/>
                <a:cs typeface="Courier New" panose="02070309020205020404" pitchFamily="49" charset="0"/>
              </a:defRPr>
            </a:lvl1pPr>
            <a:lvl2pPr algn="ctr">
              <a:defRPr b="1">
                <a:solidFill>
                  <a:srgbClr val="183158"/>
                </a:solidFill>
                <a:latin typeface="Courier New" panose="02070309020205020404" pitchFamily="49" charset="0"/>
                <a:cs typeface="Courier New" panose="02070309020205020404" pitchFamily="49" charset="0"/>
              </a:defRPr>
            </a:lvl2pPr>
            <a:lvl3pPr algn="ctr">
              <a:defRPr b="1">
                <a:solidFill>
                  <a:srgbClr val="183158"/>
                </a:solidFill>
                <a:latin typeface="Courier New" panose="02070309020205020404" pitchFamily="49" charset="0"/>
                <a:cs typeface="Courier New" panose="02070309020205020404" pitchFamily="49" charset="0"/>
              </a:defRPr>
            </a:lvl3pPr>
            <a:lvl4pPr algn="ctr">
              <a:defRPr b="1">
                <a:solidFill>
                  <a:srgbClr val="183158"/>
                </a:solidFill>
                <a:latin typeface="Courier New" panose="02070309020205020404" pitchFamily="49" charset="0"/>
                <a:cs typeface="Courier New" panose="02070309020205020404" pitchFamily="49" charset="0"/>
              </a:defRPr>
            </a:lvl4pPr>
            <a:lvl5pPr algn="ctr">
              <a:defRPr b="1">
                <a:solidFill>
                  <a:srgbClr val="183158"/>
                </a:solidFill>
                <a:latin typeface="Courier New" panose="02070309020205020404" pitchFamily="49" charset="0"/>
                <a:cs typeface="Courier New" panose="02070309020205020404" pitchFamily="49" charset="0"/>
              </a:defRPr>
            </a:lvl5pPr>
          </a:lstStyle>
          <a:p>
            <a:pPr lvl="0"/>
            <a:r>
              <a:rPr lang="en-US" dirty="0"/>
              <a:t>Number of undergraduate, graduate and non-degree students as of fall 2021</a:t>
            </a:r>
            <a:endParaRPr lang="en-US" dirty="0"/>
          </a:p>
        </p:txBody>
      </p:sp>
      <p:sp>
        <p:nvSpPr>
          <p:cNvPr id="19" name="Text Placeholder 7"/>
          <p:cNvSpPr>
            <a:spLocks noGrp="1"/>
          </p:cNvSpPr>
          <p:nvPr>
            <p:ph type="body" sz="quarter" idx="17" hasCustomPrompt="1"/>
          </p:nvPr>
        </p:nvSpPr>
        <p:spPr>
          <a:xfrm>
            <a:off x="10144125" y="6546850"/>
            <a:ext cx="1943100" cy="219075"/>
          </a:xfrm>
          <a:prstGeom prst="rect">
            <a:avLst/>
          </a:prstGeom>
        </p:spPr>
        <p:txBody>
          <a:bodyPr/>
          <a:lstStyle>
            <a:lvl1pPr algn="r">
              <a:defRPr sz="700">
                <a:solidFill>
                  <a:srgbClr val="183158"/>
                </a:solidFill>
                <a:latin typeface="Courier New" panose="02070309020205020404" pitchFamily="49" charset="0"/>
                <a:cs typeface="Courier New" panose="02070309020205020404" pitchFamily="49" charset="0"/>
              </a:defRPr>
            </a:lvl1pPr>
            <a:lvl2pPr>
              <a:defRPr sz="700">
                <a:solidFill>
                  <a:schemeClr val="bg1"/>
                </a:solidFill>
                <a:latin typeface="Courier New" panose="02070309020205020404" pitchFamily="49" charset="0"/>
                <a:cs typeface="Courier New" panose="02070309020205020404" pitchFamily="49" charset="0"/>
              </a:defRPr>
            </a:lvl2pPr>
            <a:lvl3pPr>
              <a:defRPr sz="700">
                <a:solidFill>
                  <a:schemeClr val="bg1"/>
                </a:solidFill>
                <a:latin typeface="Courier New" panose="02070309020205020404" pitchFamily="49" charset="0"/>
                <a:cs typeface="Courier New" panose="02070309020205020404" pitchFamily="49" charset="0"/>
              </a:defRPr>
            </a:lvl3pPr>
            <a:lvl4pPr>
              <a:defRPr sz="700">
                <a:solidFill>
                  <a:schemeClr val="bg1"/>
                </a:solidFill>
                <a:latin typeface="Courier New" panose="02070309020205020404" pitchFamily="49" charset="0"/>
                <a:cs typeface="Courier New" panose="02070309020205020404" pitchFamily="49" charset="0"/>
              </a:defRPr>
            </a:lvl4pPr>
            <a:lvl5pPr>
              <a:defRPr sz="700">
                <a:solidFill>
                  <a:schemeClr val="bg1"/>
                </a:solidFill>
                <a:latin typeface="Courier New" panose="02070309020205020404" pitchFamily="49" charset="0"/>
                <a:cs typeface="Courier New" panose="02070309020205020404" pitchFamily="49" charset="0"/>
              </a:defRPr>
            </a:lvl5pPr>
          </a:lstStyle>
          <a:p>
            <a:pPr lvl="0"/>
            <a:r>
              <a:rPr lang="en-US" dirty="0"/>
              <a:t>2</a:t>
            </a:r>
            <a:endParaRPr 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3" name="Google Shape;32;p18"/>
          <p:cNvSpPr txBox="1">
            <a:spLocks noGrp="1"/>
          </p:cNvSpPr>
          <p:nvPr>
            <p:ph type="ctrTitle" hasCustomPrompt="1"/>
          </p:nvPr>
        </p:nvSpPr>
        <p:spPr>
          <a:xfrm>
            <a:off x="6617335" y="1122363"/>
            <a:ext cx="4767930" cy="2387600"/>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6000"/>
              <a:buFont typeface="Consolas" panose="020B0609020204030204"/>
              <a:buNone/>
              <a:defRPr sz="4400" b="1" i="0" u="none" strike="noStrike" cap="none">
                <a:solidFill>
                  <a:srgbClr val="183158"/>
                </a:solidFill>
                <a:latin typeface="Arial Black" panose="020B0A04020102020204" pitchFamily="34" charset="0"/>
                <a:ea typeface="Arial Black" panose="020B0A04020102020204" pitchFamily="34" charset="0"/>
                <a:cs typeface="Arial Black" panose="020B0A04020102020204" pitchFamily="34" charset="0"/>
                <a:sym typeface="Consolas" panose="020B060902020403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r>
              <a:rPr lang="en-US" dirty="0"/>
              <a:t>SLIDE </a:t>
            </a:r>
            <a:br>
              <a:rPr lang="en-US" dirty="0"/>
            </a:br>
            <a:r>
              <a:rPr lang="en-US" dirty="0"/>
              <a:t>TITLE HERE</a:t>
            </a:r>
            <a:endParaRPr dirty="0"/>
          </a:p>
        </p:txBody>
      </p:sp>
      <p:sp>
        <p:nvSpPr>
          <p:cNvPr id="4" name="Text Placeholder 4"/>
          <p:cNvSpPr>
            <a:spLocks noGrp="1"/>
          </p:cNvSpPr>
          <p:nvPr>
            <p:ph type="body" sz="quarter" idx="13" hasCustomPrompt="1"/>
          </p:nvPr>
        </p:nvSpPr>
        <p:spPr>
          <a:xfrm>
            <a:off x="6617335" y="3617185"/>
            <a:ext cx="4799147" cy="2674018"/>
          </a:xfrm>
          <a:prstGeom prst="rect">
            <a:avLst/>
          </a:prstGeom>
        </p:spPr>
        <p:txBody>
          <a:bodyPr/>
          <a:lstStyle>
            <a:lvl1pPr marL="0" marR="0" indent="0" algn="l" defTabSz="914400" rtl="0" eaLnBrk="1" fontAlgn="auto" latinLnBrk="0" hangingPunct="1">
              <a:lnSpc>
                <a:spcPct val="140000"/>
              </a:lnSpc>
              <a:spcBef>
                <a:spcPts val="0"/>
              </a:spcBef>
              <a:spcAft>
                <a:spcPts val="0"/>
              </a:spcAft>
              <a:buClr>
                <a:schemeClr val="dk1"/>
              </a:buClr>
              <a:buSzPts val="1200"/>
              <a:buFont typeface="Arial" panose="020B0604020202020204" pitchFamily="34" charset="0"/>
              <a:buNone/>
              <a:defRPr sz="1200" b="0" i="0">
                <a:solidFill>
                  <a:srgbClr val="183158"/>
                </a:solidFill>
                <a:latin typeface="Arial" panose="020B0604020202020204" pitchFamily="34" charset="0"/>
                <a:cs typeface="Arial" panose="020B0604020202020204" pitchFamily="34" charset="0"/>
              </a:defRPr>
            </a:lvl1pPr>
            <a:lvl2pPr>
              <a:defRPr b="0" i="0">
                <a:solidFill>
                  <a:srgbClr val="183158"/>
                </a:solidFill>
                <a:latin typeface="Arial" panose="020B0604020202020204" pitchFamily="34" charset="0"/>
                <a:cs typeface="Arial" panose="020B0604020202020204" pitchFamily="34" charset="0"/>
              </a:defRPr>
            </a:lvl2pPr>
            <a:lvl3pPr>
              <a:defRPr b="0" i="0">
                <a:solidFill>
                  <a:srgbClr val="183158"/>
                </a:solidFill>
                <a:latin typeface="Arial" panose="020B0604020202020204" pitchFamily="34" charset="0"/>
                <a:cs typeface="Arial" panose="020B0604020202020204" pitchFamily="34" charset="0"/>
              </a:defRPr>
            </a:lvl3pPr>
            <a:lvl4pPr>
              <a:defRPr b="0" i="0">
                <a:solidFill>
                  <a:srgbClr val="183158"/>
                </a:solidFill>
                <a:latin typeface="Arial" panose="020B0604020202020204" pitchFamily="34" charset="0"/>
                <a:cs typeface="Arial" panose="020B0604020202020204" pitchFamily="34" charset="0"/>
              </a:defRPr>
            </a:lvl4pPr>
            <a:lvl5pPr>
              <a:defRPr b="0" i="0">
                <a:solidFill>
                  <a:srgbClr val="183158"/>
                </a:solidFill>
                <a:latin typeface="Arial" panose="020B0604020202020204" pitchFamily="34" charset="0"/>
                <a:cs typeface="Arial" panose="020B0604020202020204" pitchFamily="34" charset="0"/>
              </a:defRPr>
            </a:lvl5pPr>
          </a:lstStyle>
          <a:p>
            <a:pPr marL="0" marR="0" lvl="0" indent="0" algn="l" defTabSz="914400" rtl="0" eaLnBrk="1" fontAlgn="auto" latinLnBrk="0" hangingPunct="1">
              <a:lnSpc>
                <a:spcPct val="140000"/>
              </a:lnSpc>
              <a:spcBef>
                <a:spcPts val="0"/>
              </a:spcBef>
              <a:spcAft>
                <a:spcPts val="0"/>
              </a:spcAft>
              <a:buClr>
                <a:schemeClr val="dk1"/>
              </a:buClr>
              <a:buSzPts val="1200"/>
              <a:buFont typeface="Open Sans"/>
              <a:buNone/>
              <a:defRPr/>
            </a:pPr>
            <a:r>
              <a:rPr lang="en-US" sz="1400" b="0" i="0" u="none" strike="noStrike" cap="none" dirty="0">
                <a:solidFill>
                  <a:schemeClr val="dk1"/>
                </a:solidFill>
                <a:latin typeface="Open Sans"/>
                <a:ea typeface="Open Sans"/>
                <a:cs typeface="Open Sans"/>
                <a:sym typeface="Open Sans"/>
              </a:rPr>
              <a:t>Lorem ipsum dolor sit </a:t>
            </a:r>
            <a:r>
              <a:rPr lang="en-US" sz="1400" b="0" i="0" u="none" strike="noStrike" cap="none" dirty="0" err="1">
                <a:solidFill>
                  <a:schemeClr val="dk1"/>
                </a:solidFill>
                <a:latin typeface="Open Sans"/>
                <a:ea typeface="Open Sans"/>
                <a:cs typeface="Open Sans"/>
                <a:sym typeface="Open Sans"/>
              </a:rPr>
              <a:t>amet</a:t>
            </a:r>
            <a:r>
              <a:rPr lang="en-US" sz="1400" b="0" i="0" u="none" strike="noStrike" cap="none" dirty="0">
                <a:solidFill>
                  <a:schemeClr val="dk1"/>
                </a:solidFill>
                <a:latin typeface="Open Sans"/>
                <a:ea typeface="Open Sans"/>
                <a:cs typeface="Open Sans"/>
                <a:sym typeface="Open Sans"/>
              </a:rPr>
              <a:t>, </a:t>
            </a:r>
            <a:r>
              <a:rPr lang="en-US" sz="1400" b="0" i="0" u="none" strike="noStrike" cap="none" dirty="0" err="1">
                <a:solidFill>
                  <a:schemeClr val="dk1"/>
                </a:solidFill>
                <a:latin typeface="Open Sans"/>
                <a:ea typeface="Open Sans"/>
                <a:cs typeface="Open Sans"/>
                <a:sym typeface="Open Sans"/>
              </a:rPr>
              <a:t>consectetur</a:t>
            </a:r>
            <a:r>
              <a:rPr lang="en-US" sz="1400" b="0" i="0" u="none" strike="noStrike" cap="none" dirty="0">
                <a:solidFill>
                  <a:schemeClr val="dk1"/>
                </a:solidFill>
                <a:latin typeface="Open Sans"/>
                <a:ea typeface="Open Sans"/>
                <a:cs typeface="Open Sans"/>
                <a:sym typeface="Open Sans"/>
              </a:rPr>
              <a:t> </a:t>
            </a:r>
            <a:r>
              <a:rPr lang="en-US" sz="1400" b="0" i="0" u="none" strike="noStrike" cap="none" dirty="0" err="1">
                <a:solidFill>
                  <a:schemeClr val="dk1"/>
                </a:solidFill>
                <a:latin typeface="Open Sans"/>
                <a:ea typeface="Open Sans"/>
                <a:cs typeface="Open Sans"/>
                <a:sym typeface="Open Sans"/>
              </a:rPr>
              <a:t>adipiscing</a:t>
            </a:r>
            <a:r>
              <a:rPr lang="en-US" sz="1400" b="0" i="0" u="none" strike="noStrike" cap="none" dirty="0">
                <a:solidFill>
                  <a:schemeClr val="dk1"/>
                </a:solidFill>
                <a:latin typeface="Open Sans"/>
                <a:ea typeface="Open Sans"/>
                <a:cs typeface="Open Sans"/>
                <a:sym typeface="Open Sans"/>
              </a:rPr>
              <a:t> </a:t>
            </a:r>
            <a:r>
              <a:rPr lang="en-US" sz="1400" b="0" i="0" u="none" strike="noStrike" cap="none" dirty="0" err="1">
                <a:solidFill>
                  <a:schemeClr val="dk1"/>
                </a:solidFill>
                <a:latin typeface="Open Sans"/>
                <a:ea typeface="Open Sans"/>
                <a:cs typeface="Open Sans"/>
                <a:sym typeface="Open Sans"/>
              </a:rPr>
              <a:t>elit</a:t>
            </a:r>
            <a:r>
              <a:rPr lang="en-US" sz="1400" b="0" i="0" u="none" strike="noStrike" cap="none" dirty="0">
                <a:solidFill>
                  <a:schemeClr val="dk1"/>
                </a:solidFill>
                <a:latin typeface="Open Sans"/>
                <a:ea typeface="Open Sans"/>
                <a:cs typeface="Open Sans"/>
                <a:sym typeface="Open Sans"/>
              </a:rPr>
              <a:t>, sed do </a:t>
            </a:r>
            <a:r>
              <a:rPr lang="en-US" sz="1400" b="0" i="0" u="none" strike="noStrike" cap="none" dirty="0" err="1">
                <a:solidFill>
                  <a:schemeClr val="dk1"/>
                </a:solidFill>
                <a:latin typeface="Open Sans"/>
                <a:ea typeface="Open Sans"/>
                <a:cs typeface="Open Sans"/>
                <a:sym typeface="Open Sans"/>
              </a:rPr>
              <a:t>eiusmod</a:t>
            </a:r>
            <a:r>
              <a:rPr lang="en-US" sz="1400" b="0" i="0" u="none" strike="noStrike" cap="none" dirty="0">
                <a:solidFill>
                  <a:schemeClr val="dk1"/>
                </a:solidFill>
                <a:latin typeface="Open Sans"/>
                <a:ea typeface="Open Sans"/>
                <a:cs typeface="Open Sans"/>
                <a:sym typeface="Open Sans"/>
              </a:rPr>
              <a:t> </a:t>
            </a:r>
            <a:r>
              <a:rPr lang="en-US" sz="1400" b="0" i="0" u="none" strike="noStrike" cap="none" dirty="0" err="1">
                <a:solidFill>
                  <a:schemeClr val="dk1"/>
                </a:solidFill>
                <a:latin typeface="Open Sans"/>
                <a:ea typeface="Open Sans"/>
                <a:cs typeface="Open Sans"/>
                <a:sym typeface="Open Sans"/>
              </a:rPr>
              <a:t>tempor</a:t>
            </a:r>
            <a:r>
              <a:rPr lang="en-US" sz="1400" b="0" i="0" u="none" strike="noStrike" cap="none" dirty="0">
                <a:solidFill>
                  <a:schemeClr val="dk1"/>
                </a:solidFill>
                <a:latin typeface="Open Sans"/>
                <a:ea typeface="Open Sans"/>
                <a:cs typeface="Open Sans"/>
                <a:sym typeface="Open Sans"/>
              </a:rPr>
              <a:t> </a:t>
            </a:r>
            <a:r>
              <a:rPr lang="en-US" sz="1400" b="0" i="0" u="none" strike="noStrike" cap="none" dirty="0" err="1">
                <a:solidFill>
                  <a:schemeClr val="dk1"/>
                </a:solidFill>
                <a:latin typeface="Open Sans"/>
                <a:ea typeface="Open Sans"/>
                <a:cs typeface="Open Sans"/>
                <a:sym typeface="Open Sans"/>
              </a:rPr>
              <a:t>incididunt</a:t>
            </a:r>
            <a:r>
              <a:rPr lang="en-US" sz="1400" b="0" i="0" u="none" strike="noStrike" cap="none" dirty="0">
                <a:solidFill>
                  <a:schemeClr val="dk1"/>
                </a:solidFill>
                <a:latin typeface="Open Sans"/>
                <a:ea typeface="Open Sans"/>
                <a:cs typeface="Open Sans"/>
                <a:sym typeface="Open Sans"/>
              </a:rPr>
              <a:t> </a:t>
            </a:r>
            <a:r>
              <a:rPr lang="en-US" sz="1400" b="0" i="0" u="none" strike="noStrike" cap="none" dirty="0" err="1">
                <a:solidFill>
                  <a:schemeClr val="dk1"/>
                </a:solidFill>
                <a:latin typeface="Open Sans"/>
                <a:ea typeface="Open Sans"/>
                <a:cs typeface="Open Sans"/>
                <a:sym typeface="Open Sans"/>
              </a:rPr>
              <a:t>ut</a:t>
            </a:r>
            <a:r>
              <a:rPr lang="en-US" sz="1400" b="0" i="0" u="none" strike="noStrike" cap="none" dirty="0">
                <a:solidFill>
                  <a:schemeClr val="dk1"/>
                </a:solidFill>
                <a:latin typeface="Open Sans"/>
                <a:ea typeface="Open Sans"/>
                <a:cs typeface="Open Sans"/>
                <a:sym typeface="Open Sans"/>
              </a:rPr>
              <a:t> </a:t>
            </a:r>
            <a:r>
              <a:rPr lang="en-US" sz="1400" b="0" i="0" u="none" strike="noStrike" cap="none" dirty="0" err="1">
                <a:solidFill>
                  <a:schemeClr val="dk1"/>
                </a:solidFill>
                <a:latin typeface="Open Sans"/>
                <a:ea typeface="Open Sans"/>
                <a:cs typeface="Open Sans"/>
                <a:sym typeface="Open Sans"/>
              </a:rPr>
              <a:t>labore</a:t>
            </a:r>
            <a:r>
              <a:rPr lang="en-US" sz="1400" b="0" i="0" u="none" strike="noStrike" cap="none" dirty="0">
                <a:solidFill>
                  <a:schemeClr val="dk1"/>
                </a:solidFill>
                <a:latin typeface="Open Sans"/>
                <a:ea typeface="Open Sans"/>
                <a:cs typeface="Open Sans"/>
                <a:sym typeface="Open Sans"/>
              </a:rPr>
              <a:t> et dolore magna </a:t>
            </a:r>
            <a:r>
              <a:rPr lang="en-US" sz="1400" b="0" i="0" u="none" strike="noStrike" cap="none" dirty="0" err="1">
                <a:solidFill>
                  <a:schemeClr val="dk1"/>
                </a:solidFill>
                <a:latin typeface="Open Sans"/>
                <a:ea typeface="Open Sans"/>
                <a:cs typeface="Open Sans"/>
                <a:sym typeface="Open Sans"/>
              </a:rPr>
              <a:t>aliqua</a:t>
            </a:r>
            <a:r>
              <a:rPr lang="en-US" sz="1400" b="0" i="0" u="none" strike="noStrike" cap="none" dirty="0">
                <a:solidFill>
                  <a:schemeClr val="dk1"/>
                </a:solidFill>
                <a:latin typeface="Open Sans"/>
                <a:ea typeface="Open Sans"/>
                <a:cs typeface="Open Sans"/>
                <a:sym typeface="Open Sans"/>
              </a:rPr>
              <a:t>. Lorem ipsum dolor sit </a:t>
            </a:r>
            <a:r>
              <a:rPr lang="en-US" sz="1400" b="0" i="0" u="none" strike="noStrike" cap="none" dirty="0" err="1">
                <a:solidFill>
                  <a:schemeClr val="dk1"/>
                </a:solidFill>
                <a:latin typeface="Open Sans"/>
                <a:ea typeface="Open Sans"/>
                <a:cs typeface="Open Sans"/>
                <a:sym typeface="Open Sans"/>
              </a:rPr>
              <a:t>amet</a:t>
            </a:r>
            <a:r>
              <a:rPr lang="en-US" sz="1400" b="0" i="0" u="none" strike="noStrike" cap="none" dirty="0">
                <a:solidFill>
                  <a:schemeClr val="dk1"/>
                </a:solidFill>
                <a:latin typeface="Open Sans"/>
                <a:ea typeface="Open Sans"/>
                <a:cs typeface="Open Sans"/>
                <a:sym typeface="Open Sans"/>
              </a:rPr>
              <a:t>, </a:t>
            </a:r>
            <a:r>
              <a:rPr lang="en-US" sz="1400" b="0" i="0" u="none" strike="noStrike" cap="none" dirty="0" err="1">
                <a:solidFill>
                  <a:schemeClr val="dk1"/>
                </a:solidFill>
                <a:latin typeface="Open Sans"/>
                <a:ea typeface="Open Sans"/>
                <a:cs typeface="Open Sans"/>
                <a:sym typeface="Open Sans"/>
              </a:rPr>
              <a:t>consectetur</a:t>
            </a:r>
            <a:r>
              <a:rPr lang="en-US" sz="1400" b="0" i="0" u="none" strike="noStrike" cap="none" dirty="0">
                <a:solidFill>
                  <a:schemeClr val="dk1"/>
                </a:solidFill>
                <a:latin typeface="Open Sans"/>
                <a:ea typeface="Open Sans"/>
                <a:cs typeface="Open Sans"/>
                <a:sym typeface="Open Sans"/>
              </a:rPr>
              <a:t> </a:t>
            </a:r>
            <a:r>
              <a:rPr lang="en-US" sz="1400" b="0" i="0" u="none" strike="noStrike" cap="none" dirty="0" err="1">
                <a:solidFill>
                  <a:schemeClr val="dk1"/>
                </a:solidFill>
                <a:latin typeface="Open Sans"/>
                <a:ea typeface="Open Sans"/>
                <a:cs typeface="Open Sans"/>
                <a:sym typeface="Open Sans"/>
              </a:rPr>
              <a:t>adipiscing</a:t>
            </a:r>
            <a:r>
              <a:rPr lang="en-US" sz="1400" b="0" i="0" u="none" strike="noStrike" cap="none" dirty="0">
                <a:solidFill>
                  <a:schemeClr val="dk1"/>
                </a:solidFill>
                <a:latin typeface="Open Sans"/>
                <a:ea typeface="Open Sans"/>
                <a:cs typeface="Open Sans"/>
                <a:sym typeface="Open Sans"/>
              </a:rPr>
              <a:t> </a:t>
            </a:r>
            <a:r>
              <a:rPr lang="en-US" sz="1400" b="0" i="0" u="none" strike="noStrike" cap="none" dirty="0" err="1">
                <a:solidFill>
                  <a:schemeClr val="dk1"/>
                </a:solidFill>
                <a:latin typeface="Open Sans"/>
                <a:ea typeface="Open Sans"/>
                <a:cs typeface="Open Sans"/>
                <a:sym typeface="Open Sans"/>
              </a:rPr>
              <a:t>elit</a:t>
            </a:r>
            <a:r>
              <a:rPr lang="en-US" sz="1400" b="0" i="0" u="none" strike="noStrike" cap="none" dirty="0">
                <a:solidFill>
                  <a:schemeClr val="dk1"/>
                </a:solidFill>
                <a:latin typeface="Open Sans"/>
                <a:ea typeface="Open Sans"/>
                <a:cs typeface="Open Sans"/>
                <a:sym typeface="Open Sans"/>
              </a:rPr>
              <a:t>, sed do </a:t>
            </a:r>
            <a:r>
              <a:rPr lang="en-US" sz="1400" b="0" i="0" u="none" strike="noStrike" cap="none" dirty="0" err="1">
                <a:solidFill>
                  <a:schemeClr val="dk1"/>
                </a:solidFill>
                <a:latin typeface="Open Sans"/>
                <a:ea typeface="Open Sans"/>
                <a:cs typeface="Open Sans"/>
                <a:sym typeface="Open Sans"/>
              </a:rPr>
              <a:t>eiusmod</a:t>
            </a:r>
            <a:r>
              <a:rPr lang="en-US" sz="1400" b="0" i="0" u="none" strike="noStrike" cap="none" dirty="0">
                <a:solidFill>
                  <a:schemeClr val="dk1"/>
                </a:solidFill>
                <a:latin typeface="Open Sans"/>
                <a:ea typeface="Open Sans"/>
                <a:cs typeface="Open Sans"/>
                <a:sym typeface="Open Sans"/>
              </a:rPr>
              <a:t> </a:t>
            </a:r>
            <a:r>
              <a:rPr lang="en-US" sz="1400" b="0" i="0" u="none" strike="noStrike" cap="none" dirty="0" err="1">
                <a:solidFill>
                  <a:schemeClr val="dk1"/>
                </a:solidFill>
                <a:latin typeface="Open Sans"/>
                <a:ea typeface="Open Sans"/>
                <a:cs typeface="Open Sans"/>
                <a:sym typeface="Open Sans"/>
              </a:rPr>
              <a:t>tempor</a:t>
            </a:r>
            <a:r>
              <a:rPr lang="en-US" sz="1400" b="0" i="0" u="none" strike="noStrike" cap="none" dirty="0">
                <a:solidFill>
                  <a:schemeClr val="dk1"/>
                </a:solidFill>
                <a:latin typeface="Open Sans"/>
                <a:ea typeface="Open Sans"/>
                <a:cs typeface="Open Sans"/>
                <a:sym typeface="Open Sans"/>
              </a:rPr>
              <a:t> </a:t>
            </a:r>
            <a:r>
              <a:rPr lang="en-US" sz="1400" b="0" i="0" u="none" strike="noStrike" cap="none" dirty="0" err="1">
                <a:solidFill>
                  <a:schemeClr val="dk1"/>
                </a:solidFill>
                <a:latin typeface="Open Sans"/>
                <a:ea typeface="Open Sans"/>
                <a:cs typeface="Open Sans"/>
                <a:sym typeface="Open Sans"/>
              </a:rPr>
              <a:t>incididunt</a:t>
            </a:r>
            <a:r>
              <a:rPr lang="en-US" sz="1400" b="0" i="0" u="none" strike="noStrike" cap="none" dirty="0">
                <a:solidFill>
                  <a:schemeClr val="dk1"/>
                </a:solidFill>
                <a:latin typeface="Open Sans"/>
                <a:ea typeface="Open Sans"/>
                <a:cs typeface="Open Sans"/>
                <a:sym typeface="Open Sans"/>
              </a:rPr>
              <a:t> </a:t>
            </a:r>
            <a:r>
              <a:rPr lang="en-US" sz="1400" b="0" i="0" u="none" strike="noStrike" cap="none" dirty="0" err="1">
                <a:solidFill>
                  <a:schemeClr val="dk1"/>
                </a:solidFill>
                <a:latin typeface="Open Sans"/>
                <a:ea typeface="Open Sans"/>
                <a:cs typeface="Open Sans"/>
                <a:sym typeface="Open Sans"/>
              </a:rPr>
              <a:t>ut</a:t>
            </a:r>
            <a:r>
              <a:rPr lang="en-US" sz="1400" b="0" i="0" u="none" strike="noStrike" cap="none" dirty="0">
                <a:solidFill>
                  <a:schemeClr val="dk1"/>
                </a:solidFill>
                <a:latin typeface="Open Sans"/>
                <a:ea typeface="Open Sans"/>
                <a:cs typeface="Open Sans"/>
                <a:sym typeface="Open Sans"/>
              </a:rPr>
              <a:t> </a:t>
            </a:r>
            <a:r>
              <a:rPr lang="en-US" sz="1400" b="0" i="0" u="none" strike="noStrike" cap="none" dirty="0" err="1">
                <a:solidFill>
                  <a:schemeClr val="dk1"/>
                </a:solidFill>
                <a:latin typeface="Open Sans"/>
                <a:ea typeface="Open Sans"/>
                <a:cs typeface="Open Sans"/>
                <a:sym typeface="Open Sans"/>
              </a:rPr>
              <a:t>labore</a:t>
            </a:r>
            <a:r>
              <a:rPr lang="en-US" sz="1400" b="0" i="0" u="none" strike="noStrike" cap="none" dirty="0">
                <a:solidFill>
                  <a:schemeClr val="dk1"/>
                </a:solidFill>
                <a:latin typeface="Open Sans"/>
                <a:ea typeface="Open Sans"/>
                <a:cs typeface="Open Sans"/>
                <a:sym typeface="Open Sans"/>
              </a:rPr>
              <a:t> et dolore magna </a:t>
            </a:r>
            <a:r>
              <a:rPr lang="en-US" sz="1400" b="0" i="0" u="none" strike="noStrike" cap="none" dirty="0" err="1">
                <a:solidFill>
                  <a:schemeClr val="dk1"/>
                </a:solidFill>
                <a:latin typeface="Open Sans"/>
                <a:ea typeface="Open Sans"/>
                <a:cs typeface="Open Sans"/>
                <a:sym typeface="Open Sans"/>
              </a:rPr>
              <a:t>aliqua</a:t>
            </a:r>
            <a:r>
              <a:rPr lang="en-US" sz="1400" b="0" i="0" u="none" strike="noStrike" cap="none" dirty="0">
                <a:solidFill>
                  <a:schemeClr val="dk1"/>
                </a:solidFill>
                <a:latin typeface="Open Sans"/>
                <a:ea typeface="Open Sans"/>
                <a:cs typeface="Open Sans"/>
                <a:sym typeface="Open Sans"/>
              </a:rPr>
              <a:t>. </a:t>
            </a:r>
            <a:endParaRPr lang="en-US" sz="1400" b="0" i="0" u="none" strike="noStrike" cap="none" dirty="0">
              <a:solidFill>
                <a:schemeClr val="dk1"/>
              </a:solidFill>
              <a:latin typeface="Open Sans"/>
              <a:ea typeface="Open Sans"/>
              <a:cs typeface="Open Sans"/>
              <a:sym typeface="Open Sans"/>
            </a:endParaRPr>
          </a:p>
          <a:p>
            <a:pPr marL="0" marR="0" lvl="0" indent="0" algn="l" rtl="0">
              <a:lnSpc>
                <a:spcPct val="140000"/>
              </a:lnSpc>
              <a:spcBef>
                <a:spcPts val="0"/>
              </a:spcBef>
              <a:spcAft>
                <a:spcPts val="0"/>
              </a:spcAft>
              <a:buClr>
                <a:schemeClr val="dk1"/>
              </a:buClr>
              <a:buSzPts val="1200"/>
              <a:buFont typeface="Open Sans"/>
              <a:buNone/>
            </a:pPr>
            <a:endParaRPr lang="en-US" sz="1400" b="0" i="0" u="none" strike="noStrike" cap="none" dirty="0">
              <a:solidFill>
                <a:schemeClr val="dk1"/>
              </a:solidFill>
              <a:latin typeface="Open Sans"/>
              <a:ea typeface="Open Sans"/>
              <a:cs typeface="Open Sans"/>
              <a:sym typeface="Open Sans"/>
            </a:endParaRPr>
          </a:p>
          <a:p>
            <a:pPr marL="285750" marR="0" lvl="0" indent="-285750" algn="l" rtl="0">
              <a:lnSpc>
                <a:spcPct val="140000"/>
              </a:lnSpc>
              <a:spcBef>
                <a:spcPts val="0"/>
              </a:spcBef>
              <a:spcAft>
                <a:spcPts val="0"/>
              </a:spcAft>
              <a:buClr>
                <a:schemeClr val="dk1"/>
              </a:buClr>
              <a:buSzPts val="1200"/>
            </a:pPr>
            <a:r>
              <a:rPr lang="en-US" sz="1400" b="0" i="0" u="none" strike="noStrike" cap="none" dirty="0">
                <a:solidFill>
                  <a:schemeClr val="dk1"/>
                </a:solidFill>
                <a:latin typeface="Open Sans"/>
                <a:ea typeface="Open Sans"/>
                <a:cs typeface="Open Sans"/>
                <a:sym typeface="Open Sans"/>
              </a:rPr>
              <a:t>Ut </a:t>
            </a:r>
            <a:r>
              <a:rPr lang="en-US" sz="1400" b="0" i="0" u="none" strike="noStrike" cap="none" dirty="0" err="1">
                <a:solidFill>
                  <a:schemeClr val="dk1"/>
                </a:solidFill>
                <a:latin typeface="Open Sans"/>
                <a:ea typeface="Open Sans"/>
                <a:cs typeface="Open Sans"/>
                <a:sym typeface="Open Sans"/>
              </a:rPr>
              <a:t>enim</a:t>
            </a:r>
            <a:r>
              <a:rPr lang="en-US" sz="1400" b="0" i="0" u="none" strike="noStrike" cap="none" dirty="0">
                <a:solidFill>
                  <a:schemeClr val="dk1"/>
                </a:solidFill>
                <a:latin typeface="Open Sans"/>
                <a:ea typeface="Open Sans"/>
                <a:cs typeface="Open Sans"/>
                <a:sym typeface="Open Sans"/>
              </a:rPr>
              <a:t> ad minim </a:t>
            </a:r>
            <a:r>
              <a:rPr lang="en-US" sz="1400" b="0" i="0" u="none" strike="noStrike" cap="none" dirty="0" err="1">
                <a:solidFill>
                  <a:schemeClr val="dk1"/>
                </a:solidFill>
                <a:latin typeface="Open Sans"/>
                <a:ea typeface="Open Sans"/>
                <a:cs typeface="Open Sans"/>
                <a:sym typeface="Open Sans"/>
              </a:rPr>
              <a:t>veniam</a:t>
            </a:r>
            <a:r>
              <a:rPr lang="en-US" sz="1400" b="0" i="0" u="none" strike="noStrike" cap="none" dirty="0">
                <a:solidFill>
                  <a:schemeClr val="dk1"/>
                </a:solidFill>
                <a:latin typeface="Open Sans"/>
                <a:ea typeface="Open Sans"/>
                <a:cs typeface="Open Sans"/>
                <a:sym typeface="Open Sans"/>
              </a:rPr>
              <a:t>, </a:t>
            </a:r>
            <a:r>
              <a:rPr lang="en-US" sz="1400" b="0" i="0" u="none" strike="noStrike" cap="none" dirty="0" err="1">
                <a:solidFill>
                  <a:schemeClr val="dk1"/>
                </a:solidFill>
                <a:latin typeface="Open Sans"/>
                <a:ea typeface="Open Sans"/>
                <a:cs typeface="Open Sans"/>
                <a:sym typeface="Open Sans"/>
              </a:rPr>
              <a:t>quis</a:t>
            </a:r>
            <a:r>
              <a:rPr lang="en-US" sz="1400" b="0" i="0" u="none" strike="noStrike" cap="none" dirty="0">
                <a:solidFill>
                  <a:schemeClr val="dk1"/>
                </a:solidFill>
                <a:latin typeface="Open Sans"/>
                <a:ea typeface="Open Sans"/>
                <a:cs typeface="Open Sans"/>
                <a:sym typeface="Open Sans"/>
              </a:rPr>
              <a:t> </a:t>
            </a:r>
            <a:r>
              <a:rPr lang="en-US" sz="1400" b="0" i="0" u="none" strike="noStrike" cap="none" dirty="0" err="1">
                <a:solidFill>
                  <a:schemeClr val="dk1"/>
                </a:solidFill>
                <a:latin typeface="Open Sans"/>
                <a:ea typeface="Open Sans"/>
                <a:cs typeface="Open Sans"/>
                <a:sym typeface="Open Sans"/>
              </a:rPr>
              <a:t>ea</a:t>
            </a:r>
            <a:r>
              <a:rPr lang="en-US" sz="1400" b="0" i="0" u="none" strike="noStrike" cap="none" dirty="0">
                <a:solidFill>
                  <a:schemeClr val="dk1"/>
                </a:solidFill>
                <a:latin typeface="Open Sans"/>
                <a:ea typeface="Open Sans"/>
                <a:cs typeface="Open Sans"/>
                <a:sym typeface="Open Sans"/>
              </a:rPr>
              <a:t> commo</a:t>
            </a:r>
            <a:r>
              <a:rPr lang="en-US" sz="1400" b="1" i="0" u="none" strike="noStrike" cap="none" dirty="0">
                <a:solidFill>
                  <a:srgbClr val="06234B"/>
                </a:solidFill>
                <a:latin typeface="Open Sans"/>
                <a:ea typeface="Open Sans"/>
                <a:cs typeface="Open Sans"/>
                <a:sym typeface="Open Sans"/>
              </a:rPr>
              <a:t>.</a:t>
            </a:r>
            <a:endParaRPr lang="en-US" sz="1400" b="0" i="0" u="none" strike="noStrike" cap="none" dirty="0">
              <a:solidFill>
                <a:schemeClr val="dk1"/>
              </a:solidFill>
              <a:latin typeface="Open Sans"/>
              <a:ea typeface="Open Sans"/>
              <a:cs typeface="Open Sans"/>
              <a:sym typeface="Open Sans"/>
            </a:endParaRPr>
          </a:p>
        </p:txBody>
      </p:sp>
      <p:sp>
        <p:nvSpPr>
          <p:cNvPr id="6" name="Picture Placeholder 5"/>
          <p:cNvSpPr>
            <a:spLocks noGrp="1"/>
          </p:cNvSpPr>
          <p:nvPr>
            <p:ph type="pic" sz="quarter" idx="14"/>
          </p:nvPr>
        </p:nvSpPr>
        <p:spPr>
          <a:xfrm>
            <a:off x="3064725" y="1122363"/>
            <a:ext cx="3163887" cy="5173662"/>
          </a:xfrm>
          <a:prstGeom prst="rect">
            <a:avLst/>
          </a:prstGeom>
        </p:spPr>
        <p:txBody>
          <a:bodyPr/>
          <a:lstStyle/>
          <a:p>
            <a:endParaRPr lang="en-US"/>
          </a:p>
        </p:txBody>
      </p:sp>
      <p:sp>
        <p:nvSpPr>
          <p:cNvPr id="8" name="Picture Placeholder 7"/>
          <p:cNvSpPr>
            <a:spLocks noGrp="1"/>
          </p:cNvSpPr>
          <p:nvPr>
            <p:ph type="pic" sz="quarter" idx="15"/>
          </p:nvPr>
        </p:nvSpPr>
        <p:spPr>
          <a:xfrm>
            <a:off x="325438" y="1791114"/>
            <a:ext cx="3008521" cy="1947450"/>
          </a:xfrm>
          <a:prstGeom prst="rect">
            <a:avLst/>
          </a:prstGeom>
        </p:spPr>
        <p:txBody>
          <a:bodyPr/>
          <a:lstStyle/>
          <a:p>
            <a:endParaRPr lang="en-US"/>
          </a:p>
        </p:txBody>
      </p:sp>
      <p:sp>
        <p:nvSpPr>
          <p:cNvPr id="9" name="Text Placeholder 7"/>
          <p:cNvSpPr>
            <a:spLocks noGrp="1"/>
          </p:cNvSpPr>
          <p:nvPr>
            <p:ph type="body" sz="quarter" idx="10" hasCustomPrompt="1"/>
          </p:nvPr>
        </p:nvSpPr>
        <p:spPr>
          <a:xfrm>
            <a:off x="168275" y="168275"/>
            <a:ext cx="7183438" cy="601663"/>
          </a:xfrm>
          <a:prstGeom prst="rect">
            <a:avLst/>
          </a:prstGeom>
        </p:spPr>
        <p:txBody>
          <a:bodyPr/>
          <a:lstStyle>
            <a:lvl1pPr>
              <a:defRPr sz="1200" b="1" i="0">
                <a:solidFill>
                  <a:srgbClr val="183158"/>
                </a:solidFill>
                <a:latin typeface="Arial Black" panose="020B0A04020102020204" pitchFamily="34" charset="0"/>
                <a:cs typeface="Arial Black" panose="020B0A04020102020204" pitchFamily="34" charset="0"/>
              </a:defRPr>
            </a:lvl1pPr>
            <a:lvl2pPr>
              <a:defRPr sz="1200" b="1" i="0">
                <a:solidFill>
                  <a:srgbClr val="183158"/>
                </a:solidFill>
                <a:latin typeface="Arial Black" panose="020B0A04020102020204" pitchFamily="34" charset="0"/>
                <a:cs typeface="Arial Black" panose="020B0A04020102020204" pitchFamily="34" charset="0"/>
              </a:defRPr>
            </a:lvl2pPr>
            <a:lvl3pPr>
              <a:defRPr sz="1200" b="1" i="0">
                <a:solidFill>
                  <a:srgbClr val="183158"/>
                </a:solidFill>
                <a:latin typeface="Arial Black" panose="020B0A04020102020204" pitchFamily="34" charset="0"/>
                <a:cs typeface="Arial Black" panose="020B0A04020102020204" pitchFamily="34" charset="0"/>
              </a:defRPr>
            </a:lvl3pPr>
            <a:lvl4pPr>
              <a:defRPr sz="1200" b="1" i="0">
                <a:solidFill>
                  <a:srgbClr val="183158"/>
                </a:solidFill>
                <a:latin typeface="Arial Black" panose="020B0A04020102020204" pitchFamily="34" charset="0"/>
                <a:cs typeface="Arial Black" panose="020B0A04020102020204" pitchFamily="34" charset="0"/>
              </a:defRPr>
            </a:lvl4pPr>
            <a:lvl5pPr>
              <a:defRPr sz="1200" b="1" i="0">
                <a:solidFill>
                  <a:srgbClr val="183158"/>
                </a:solidFill>
                <a:latin typeface="Arial Black" panose="020B0A04020102020204" pitchFamily="34" charset="0"/>
                <a:cs typeface="Arial Black" panose="020B0A04020102020204" pitchFamily="34" charset="0"/>
              </a:defRPr>
            </a:lvl5pPr>
          </a:lstStyle>
          <a:p>
            <a:pPr lvl="0"/>
            <a:r>
              <a:rPr lang="en-US" dirty="0"/>
              <a:t>SLIDE TITLE HERE</a:t>
            </a:r>
            <a:endParaRPr lang="en-US" dirty="0"/>
          </a:p>
        </p:txBody>
      </p:sp>
      <p:pic>
        <p:nvPicPr>
          <p:cNvPr id="10" name="Google Shape;136;p9" descr="Shape&#10;&#10;Description automatically generated with medium confidence"/>
          <p:cNvPicPr preferRelativeResize="0"/>
          <p:nvPr userDrawn="1"/>
        </p:nvPicPr>
        <p:blipFill rotWithShape="1">
          <a:blip r:embed="rId2" cstate="screen"/>
          <a:srcRect/>
          <a:stretch>
            <a:fillRect/>
          </a:stretch>
        </p:blipFill>
        <p:spPr>
          <a:xfrm>
            <a:off x="806735" y="3617185"/>
            <a:ext cx="2546389" cy="473804"/>
          </a:xfrm>
          <a:prstGeom prst="rect">
            <a:avLst/>
          </a:prstGeom>
          <a:noFill/>
          <a:ln>
            <a:noFill/>
          </a:ln>
        </p:spPr>
      </p:pic>
      <p:pic>
        <p:nvPicPr>
          <p:cNvPr id="11" name="Google Shape;144;p9" descr="A close-up of the moon&#10;&#10;Description automatically generated with low confidence"/>
          <p:cNvPicPr preferRelativeResize="0"/>
          <p:nvPr userDrawn="1"/>
        </p:nvPicPr>
        <p:blipFill rotWithShape="1">
          <a:blip r:embed="rId3" cstate="screen"/>
          <a:srcRect/>
          <a:stretch>
            <a:fillRect/>
          </a:stretch>
        </p:blipFill>
        <p:spPr>
          <a:xfrm rot="5164995">
            <a:off x="1903816" y="4420160"/>
            <a:ext cx="2131384" cy="584679"/>
          </a:xfrm>
          <a:prstGeom prst="rect">
            <a:avLst/>
          </a:prstGeom>
          <a:noFill/>
          <a:ln>
            <a:noFill/>
          </a:ln>
        </p:spPr>
      </p:pic>
      <p:sp>
        <p:nvSpPr>
          <p:cNvPr id="12" name="Text Placeholder 7"/>
          <p:cNvSpPr>
            <a:spLocks noGrp="1"/>
          </p:cNvSpPr>
          <p:nvPr>
            <p:ph type="body" sz="quarter" idx="17" hasCustomPrompt="1"/>
          </p:nvPr>
        </p:nvSpPr>
        <p:spPr>
          <a:xfrm>
            <a:off x="10144125" y="6546850"/>
            <a:ext cx="1943100" cy="219075"/>
          </a:xfrm>
          <a:prstGeom prst="rect">
            <a:avLst/>
          </a:prstGeom>
        </p:spPr>
        <p:txBody>
          <a:bodyPr/>
          <a:lstStyle>
            <a:lvl1pPr algn="r">
              <a:defRPr sz="700">
                <a:solidFill>
                  <a:srgbClr val="183158"/>
                </a:solidFill>
                <a:latin typeface="Courier New" panose="02070309020205020404" pitchFamily="49" charset="0"/>
                <a:cs typeface="Courier New" panose="02070309020205020404" pitchFamily="49" charset="0"/>
              </a:defRPr>
            </a:lvl1pPr>
            <a:lvl2pPr>
              <a:defRPr sz="700">
                <a:solidFill>
                  <a:schemeClr val="bg1"/>
                </a:solidFill>
                <a:latin typeface="Courier New" panose="02070309020205020404" pitchFamily="49" charset="0"/>
                <a:cs typeface="Courier New" panose="02070309020205020404" pitchFamily="49" charset="0"/>
              </a:defRPr>
            </a:lvl2pPr>
            <a:lvl3pPr>
              <a:defRPr sz="700">
                <a:solidFill>
                  <a:schemeClr val="bg1"/>
                </a:solidFill>
                <a:latin typeface="Courier New" panose="02070309020205020404" pitchFamily="49" charset="0"/>
                <a:cs typeface="Courier New" panose="02070309020205020404" pitchFamily="49" charset="0"/>
              </a:defRPr>
            </a:lvl3pPr>
            <a:lvl4pPr>
              <a:defRPr sz="700">
                <a:solidFill>
                  <a:schemeClr val="bg1"/>
                </a:solidFill>
                <a:latin typeface="Courier New" panose="02070309020205020404" pitchFamily="49" charset="0"/>
                <a:cs typeface="Courier New" panose="02070309020205020404" pitchFamily="49" charset="0"/>
              </a:defRPr>
            </a:lvl4pPr>
            <a:lvl5pPr>
              <a:defRPr sz="700">
                <a:solidFill>
                  <a:schemeClr val="bg1"/>
                </a:solidFill>
                <a:latin typeface="Courier New" panose="02070309020205020404" pitchFamily="49" charset="0"/>
                <a:cs typeface="Courier New" panose="02070309020205020404" pitchFamily="49" charset="0"/>
              </a:defRPr>
            </a:lvl5pPr>
          </a:lstStyle>
          <a:p>
            <a:pPr lvl="0"/>
            <a:r>
              <a:rPr lang="en-US" dirty="0"/>
              <a:t>2</a:t>
            </a:r>
            <a:endParaRPr lang="en-US"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1" y="0"/>
            <a:ext cx="3714244" cy="6858000"/>
          </a:xfrm>
          <a:prstGeom prst="rect">
            <a:avLst/>
          </a:prstGeom>
        </p:spPr>
        <p:txBody>
          <a:bodyPr/>
          <a:lstStyle/>
          <a:p>
            <a:endParaRPr lang="en-US" dirty="0"/>
          </a:p>
        </p:txBody>
      </p:sp>
      <p:sp>
        <p:nvSpPr>
          <p:cNvPr id="5" name="Text Placeholder 2"/>
          <p:cNvSpPr>
            <a:spLocks noGrp="1"/>
          </p:cNvSpPr>
          <p:nvPr>
            <p:ph type="body" sz="quarter" idx="11" hasCustomPrompt="1"/>
          </p:nvPr>
        </p:nvSpPr>
        <p:spPr>
          <a:xfrm>
            <a:off x="4170178" y="1916657"/>
            <a:ext cx="6652981" cy="1239237"/>
          </a:xfrm>
          <a:prstGeom prst="rect">
            <a:avLst/>
          </a:prstGeom>
        </p:spPr>
        <p:txBody>
          <a:bodyPr/>
          <a:lstStyle>
            <a:lvl1pPr>
              <a:defRPr sz="4000" b="1" i="0">
                <a:solidFill>
                  <a:srgbClr val="183158"/>
                </a:solidFill>
                <a:latin typeface="Arial Black" panose="020B0A04020102020204" pitchFamily="34" charset="0"/>
                <a:cs typeface="Arial Black" panose="020B0A04020102020204" pitchFamily="34" charset="0"/>
              </a:defRPr>
            </a:lvl1pPr>
            <a:lvl2pPr>
              <a:defRPr sz="6600" b="1" i="0">
                <a:solidFill>
                  <a:schemeClr val="bg1"/>
                </a:solidFill>
                <a:latin typeface="Arial Black" panose="020B0A04020102020204" pitchFamily="34" charset="0"/>
                <a:cs typeface="Arial Black" panose="020B0A04020102020204" pitchFamily="34" charset="0"/>
              </a:defRPr>
            </a:lvl2pPr>
            <a:lvl3pPr>
              <a:defRPr sz="6600" b="1" i="0">
                <a:solidFill>
                  <a:schemeClr val="bg1"/>
                </a:solidFill>
                <a:latin typeface="Arial Black" panose="020B0A04020102020204" pitchFamily="34" charset="0"/>
                <a:cs typeface="Arial Black" panose="020B0A04020102020204" pitchFamily="34" charset="0"/>
              </a:defRPr>
            </a:lvl3pPr>
            <a:lvl4pPr>
              <a:defRPr sz="6600" b="1" i="0">
                <a:solidFill>
                  <a:schemeClr val="bg1"/>
                </a:solidFill>
                <a:latin typeface="Arial Black" panose="020B0A04020102020204" pitchFamily="34" charset="0"/>
                <a:cs typeface="Arial Black" panose="020B0A04020102020204" pitchFamily="34" charset="0"/>
              </a:defRPr>
            </a:lvl4pPr>
            <a:lvl5pPr>
              <a:defRPr sz="6600" b="1" i="0">
                <a:solidFill>
                  <a:schemeClr val="bg1"/>
                </a:solidFill>
                <a:latin typeface="Arial Black" panose="020B0A04020102020204" pitchFamily="34" charset="0"/>
                <a:cs typeface="Arial Black" panose="020B0A04020102020204" pitchFamily="34" charset="0"/>
              </a:defRPr>
            </a:lvl5pPr>
          </a:lstStyle>
          <a:p>
            <a:pPr lvl="0"/>
            <a:r>
              <a:rPr lang="en-US" dirty="0"/>
              <a:t>SECTION </a:t>
            </a:r>
            <a:br>
              <a:rPr lang="en-US" dirty="0"/>
            </a:br>
            <a:r>
              <a:rPr lang="en-US" dirty="0"/>
              <a:t>DIVIDER</a:t>
            </a:r>
            <a:endParaRPr lang="en-US" dirty="0"/>
          </a:p>
        </p:txBody>
      </p:sp>
      <p:sp>
        <p:nvSpPr>
          <p:cNvPr id="6" name="Text Placeholder 4"/>
          <p:cNvSpPr>
            <a:spLocks noGrp="1"/>
          </p:cNvSpPr>
          <p:nvPr>
            <p:ph type="body" sz="quarter" idx="12" hasCustomPrompt="1"/>
          </p:nvPr>
        </p:nvSpPr>
        <p:spPr>
          <a:xfrm>
            <a:off x="4170178" y="1470728"/>
            <a:ext cx="6652981" cy="445929"/>
          </a:xfrm>
          <a:prstGeom prst="rect">
            <a:avLst/>
          </a:prstGeom>
        </p:spPr>
        <p:txBody>
          <a:bodyPr/>
          <a:lstStyle>
            <a:lvl1pPr>
              <a:defRPr sz="1800" b="1" i="0">
                <a:solidFill>
                  <a:srgbClr val="183158"/>
                </a:solidFill>
                <a:latin typeface="Courier New" panose="02070309020205020404" pitchFamily="49" charset="0"/>
                <a:cs typeface="Courier New" panose="02070309020205020404" pitchFamily="49" charset="0"/>
              </a:defRPr>
            </a:lvl1pPr>
            <a:lvl2pPr>
              <a:defRPr>
                <a:solidFill>
                  <a:schemeClr val="bg1"/>
                </a:solidFill>
                <a:latin typeface="Courier New" panose="02070309020205020404" pitchFamily="49" charset="0"/>
                <a:cs typeface="Courier New" panose="02070309020205020404" pitchFamily="49" charset="0"/>
              </a:defRPr>
            </a:lvl2pPr>
            <a:lvl3pPr>
              <a:defRPr b="1" i="0">
                <a:solidFill>
                  <a:schemeClr val="bg1"/>
                </a:solidFill>
                <a:latin typeface="Courier New" panose="02070309020205020404" pitchFamily="49" charset="0"/>
                <a:cs typeface="Courier New" panose="02070309020205020404" pitchFamily="49" charset="0"/>
              </a:defRPr>
            </a:lvl3pPr>
            <a:lvl4pPr>
              <a:defRPr>
                <a:solidFill>
                  <a:schemeClr val="bg1"/>
                </a:solidFill>
                <a:latin typeface="Courier New" panose="02070309020205020404" pitchFamily="49" charset="0"/>
                <a:cs typeface="Courier New" panose="02070309020205020404" pitchFamily="49" charset="0"/>
              </a:defRPr>
            </a:lvl4pPr>
            <a:lvl5pPr>
              <a:defRPr>
                <a:solidFill>
                  <a:schemeClr val="bg1"/>
                </a:solidFill>
                <a:latin typeface="Courier New" panose="02070309020205020404" pitchFamily="49" charset="0"/>
                <a:cs typeface="Courier New" panose="02070309020205020404" pitchFamily="49" charset="0"/>
              </a:defRPr>
            </a:lvl5pPr>
          </a:lstStyle>
          <a:p>
            <a:pPr lvl="0"/>
            <a:r>
              <a:rPr lang="en-US" dirty="0"/>
              <a:t>SUBHEAD HERE</a:t>
            </a:r>
            <a:endParaRPr lang="en-US" dirty="0"/>
          </a:p>
        </p:txBody>
      </p:sp>
      <p:pic>
        <p:nvPicPr>
          <p:cNvPr id="3" name="Picture 2" descr="Text&#10;&#10;Description automatically generated"/>
          <p:cNvPicPr>
            <a:picLocks noChangeAspect="1"/>
          </p:cNvPicPr>
          <p:nvPr userDrawn="1"/>
        </p:nvPicPr>
        <p:blipFill>
          <a:blip r:embed="rId2" cstate="screen"/>
          <a:stretch>
            <a:fillRect/>
          </a:stretch>
        </p:blipFill>
        <p:spPr>
          <a:xfrm>
            <a:off x="9511931" y="0"/>
            <a:ext cx="2680069" cy="978808"/>
          </a:xfrm>
          <a:prstGeom prst="rect">
            <a:avLst/>
          </a:prstGeom>
        </p:spPr>
      </p:pic>
      <p:sp>
        <p:nvSpPr>
          <p:cNvPr id="2" name="Text Placeholder 16"/>
          <p:cNvSpPr>
            <a:spLocks noGrp="1"/>
          </p:cNvSpPr>
          <p:nvPr>
            <p:ph type="body" sz="quarter" idx="18"/>
          </p:nvPr>
        </p:nvSpPr>
        <p:spPr>
          <a:xfrm>
            <a:off x="4170178" y="3400395"/>
            <a:ext cx="6681787" cy="1938338"/>
          </a:xfrm>
          <a:prstGeom prst="rect">
            <a:avLst/>
          </a:prstGeom>
        </p:spPr>
        <p:txBody>
          <a:bodyPr/>
          <a:lstStyle>
            <a:lvl1pPr>
              <a:defRPr sz="1800">
                <a:ln>
                  <a:noFill/>
                </a:ln>
                <a:solidFill>
                  <a:srgbClr val="183158"/>
                </a:solidFill>
              </a:defRPr>
            </a:lvl1pPr>
            <a:lvl2pPr>
              <a:defRPr sz="1800">
                <a:ln>
                  <a:noFill/>
                </a:ln>
                <a:solidFill>
                  <a:srgbClr val="183158"/>
                </a:solidFill>
              </a:defRPr>
            </a:lvl2pPr>
            <a:lvl3pPr>
              <a:defRPr sz="1800">
                <a:ln>
                  <a:noFill/>
                </a:ln>
                <a:solidFill>
                  <a:srgbClr val="183158"/>
                </a:solidFill>
              </a:defRPr>
            </a:lvl3pPr>
            <a:lvl4pPr>
              <a:defRPr sz="1800">
                <a:ln>
                  <a:noFill/>
                </a:ln>
                <a:solidFill>
                  <a:srgbClr val="183158"/>
                </a:solidFill>
              </a:defRPr>
            </a:lvl4pPr>
            <a:lvl5pPr>
              <a:defRPr sz="1800">
                <a:ln>
                  <a:noFill/>
                </a:ln>
                <a:solidFill>
                  <a:srgbClr val="183158"/>
                </a:solidFill>
              </a:defRPr>
            </a:lvl5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matchingName="Title Slide">
  <p:cSld name="Title Slide">
    <p:spTree>
      <p:nvGrpSpPr>
        <p:cNvPr id="1" name="Shape 11"/>
        <p:cNvGrpSpPr/>
        <p:nvPr/>
      </p:nvGrpSpPr>
      <p:grpSpPr>
        <a:xfrm>
          <a:off x="0" y="0"/>
          <a:ext cx="0" cy="0"/>
          <a:chOff x="0" y="0"/>
          <a:chExt cx="0" cy="0"/>
        </a:xfrm>
      </p:grpSpPr>
      <p:sp>
        <p:nvSpPr>
          <p:cNvPr id="3" name="Text Placeholder 2"/>
          <p:cNvSpPr>
            <a:spLocks noGrp="1"/>
          </p:cNvSpPr>
          <p:nvPr>
            <p:ph type="body" sz="quarter" idx="10" hasCustomPrompt="1"/>
          </p:nvPr>
        </p:nvSpPr>
        <p:spPr>
          <a:xfrm>
            <a:off x="353758" y="2685256"/>
            <a:ext cx="11496865" cy="1487487"/>
          </a:xfrm>
          <a:prstGeom prst="rect">
            <a:avLst/>
          </a:prstGeom>
        </p:spPr>
        <p:txBody>
          <a:bodyPr/>
          <a:lstStyle>
            <a:lvl1pPr>
              <a:defRPr sz="6000" b="1" i="0">
                <a:solidFill>
                  <a:schemeClr val="bg1"/>
                </a:solidFill>
                <a:latin typeface="Arial Black" panose="020B0A04020102020204" pitchFamily="34" charset="0"/>
                <a:cs typeface="Arial Black" panose="020B0A04020102020204" pitchFamily="34" charset="0"/>
              </a:defRPr>
            </a:lvl1pPr>
            <a:lvl2pPr>
              <a:defRPr sz="6600" b="1" i="0">
                <a:solidFill>
                  <a:schemeClr val="bg1"/>
                </a:solidFill>
                <a:latin typeface="Arial Black" panose="020B0A04020102020204" pitchFamily="34" charset="0"/>
                <a:cs typeface="Arial Black" panose="020B0A04020102020204" pitchFamily="34" charset="0"/>
              </a:defRPr>
            </a:lvl2pPr>
            <a:lvl3pPr>
              <a:defRPr sz="6600" b="1" i="0">
                <a:solidFill>
                  <a:schemeClr val="bg1"/>
                </a:solidFill>
                <a:latin typeface="Arial Black" panose="020B0A04020102020204" pitchFamily="34" charset="0"/>
                <a:cs typeface="Arial Black" panose="020B0A04020102020204" pitchFamily="34" charset="0"/>
              </a:defRPr>
            </a:lvl3pPr>
            <a:lvl4pPr>
              <a:defRPr sz="6600" b="1" i="0">
                <a:solidFill>
                  <a:schemeClr val="bg1"/>
                </a:solidFill>
                <a:latin typeface="Arial Black" panose="020B0A04020102020204" pitchFamily="34" charset="0"/>
                <a:cs typeface="Arial Black" panose="020B0A04020102020204" pitchFamily="34" charset="0"/>
              </a:defRPr>
            </a:lvl4pPr>
            <a:lvl5pPr>
              <a:defRPr sz="6600" b="1" i="0">
                <a:solidFill>
                  <a:schemeClr val="bg1"/>
                </a:solidFill>
                <a:latin typeface="Arial Black" panose="020B0A04020102020204" pitchFamily="34" charset="0"/>
                <a:cs typeface="Arial Black" panose="020B0A04020102020204" pitchFamily="34" charset="0"/>
              </a:defRPr>
            </a:lvl5pPr>
          </a:lstStyle>
          <a:p>
            <a:pPr lvl="0"/>
            <a:r>
              <a:rPr lang="en-US" dirty="0"/>
              <a:t>MAIN HEADLINE HERE</a:t>
            </a:r>
            <a:endParaRPr lang="en-US" dirty="0"/>
          </a:p>
        </p:txBody>
      </p:sp>
      <p:sp>
        <p:nvSpPr>
          <p:cNvPr id="5" name="Text Placeholder 4"/>
          <p:cNvSpPr>
            <a:spLocks noGrp="1"/>
          </p:cNvSpPr>
          <p:nvPr>
            <p:ph type="body" sz="quarter" idx="11" hasCustomPrompt="1"/>
          </p:nvPr>
        </p:nvSpPr>
        <p:spPr>
          <a:xfrm>
            <a:off x="353758" y="4171950"/>
            <a:ext cx="11496865" cy="558800"/>
          </a:xfrm>
          <a:prstGeom prst="rect">
            <a:avLst/>
          </a:prstGeom>
        </p:spPr>
        <p:txBody>
          <a:bodyPr/>
          <a:lstStyle>
            <a:lvl1pPr>
              <a:defRPr sz="1800" b="1" i="0">
                <a:solidFill>
                  <a:schemeClr val="bg1"/>
                </a:solidFill>
                <a:latin typeface="Courier New" panose="02070309020205020404" pitchFamily="49" charset="0"/>
                <a:cs typeface="Courier New" panose="02070309020205020404" pitchFamily="49" charset="0"/>
              </a:defRPr>
            </a:lvl1pPr>
            <a:lvl2pPr>
              <a:defRPr>
                <a:solidFill>
                  <a:schemeClr val="bg1"/>
                </a:solidFill>
                <a:latin typeface="Courier New" panose="02070309020205020404" pitchFamily="49" charset="0"/>
                <a:cs typeface="Courier New" panose="02070309020205020404" pitchFamily="49" charset="0"/>
              </a:defRPr>
            </a:lvl2pPr>
            <a:lvl3pPr>
              <a:defRPr b="1" i="0">
                <a:solidFill>
                  <a:schemeClr val="bg1"/>
                </a:solidFill>
                <a:latin typeface="Courier New" panose="02070309020205020404" pitchFamily="49" charset="0"/>
                <a:cs typeface="Courier New" panose="02070309020205020404" pitchFamily="49" charset="0"/>
              </a:defRPr>
            </a:lvl3pPr>
            <a:lvl4pPr>
              <a:defRPr>
                <a:solidFill>
                  <a:schemeClr val="bg1"/>
                </a:solidFill>
                <a:latin typeface="Courier New" panose="02070309020205020404" pitchFamily="49" charset="0"/>
                <a:cs typeface="Courier New" panose="02070309020205020404" pitchFamily="49" charset="0"/>
              </a:defRPr>
            </a:lvl4pPr>
            <a:lvl5pPr>
              <a:defRPr>
                <a:solidFill>
                  <a:schemeClr val="bg1"/>
                </a:solidFill>
                <a:latin typeface="Courier New" panose="02070309020205020404" pitchFamily="49" charset="0"/>
                <a:cs typeface="Courier New" panose="02070309020205020404" pitchFamily="49" charset="0"/>
              </a:defRPr>
            </a:lvl5pPr>
          </a:lstStyle>
          <a:p>
            <a:pPr lvl="0"/>
            <a:r>
              <a:rPr lang="en-US" dirty="0"/>
              <a:t>Sub-Head Here</a:t>
            </a:r>
            <a:endParaRPr lang="en-US" dirty="0"/>
          </a:p>
        </p:txBody>
      </p:sp>
      <p:sp>
        <p:nvSpPr>
          <p:cNvPr id="8" name="Text Placeholder 7"/>
          <p:cNvSpPr>
            <a:spLocks noGrp="1"/>
          </p:cNvSpPr>
          <p:nvPr>
            <p:ph type="body" sz="quarter" idx="12" hasCustomPrompt="1"/>
          </p:nvPr>
        </p:nvSpPr>
        <p:spPr>
          <a:xfrm>
            <a:off x="10144125" y="6546850"/>
            <a:ext cx="1943100" cy="219075"/>
          </a:xfrm>
          <a:prstGeom prst="rect">
            <a:avLst/>
          </a:prstGeom>
        </p:spPr>
        <p:txBody>
          <a:bodyPr/>
          <a:lstStyle>
            <a:lvl1pPr algn="r">
              <a:defRPr sz="700">
                <a:solidFill>
                  <a:schemeClr val="bg1"/>
                </a:solidFill>
                <a:latin typeface="Courier New" panose="02070309020205020404" pitchFamily="49" charset="0"/>
                <a:cs typeface="Courier New" panose="02070309020205020404" pitchFamily="49" charset="0"/>
              </a:defRPr>
            </a:lvl1pPr>
            <a:lvl2pPr>
              <a:defRPr sz="700">
                <a:solidFill>
                  <a:schemeClr val="bg1"/>
                </a:solidFill>
                <a:latin typeface="Courier New" panose="02070309020205020404" pitchFamily="49" charset="0"/>
                <a:cs typeface="Courier New" panose="02070309020205020404" pitchFamily="49" charset="0"/>
              </a:defRPr>
            </a:lvl2pPr>
            <a:lvl3pPr>
              <a:defRPr sz="700">
                <a:solidFill>
                  <a:schemeClr val="bg1"/>
                </a:solidFill>
                <a:latin typeface="Courier New" panose="02070309020205020404" pitchFamily="49" charset="0"/>
                <a:cs typeface="Courier New" panose="02070309020205020404" pitchFamily="49" charset="0"/>
              </a:defRPr>
            </a:lvl3pPr>
            <a:lvl4pPr>
              <a:defRPr sz="700">
                <a:solidFill>
                  <a:schemeClr val="bg1"/>
                </a:solidFill>
                <a:latin typeface="Courier New" panose="02070309020205020404" pitchFamily="49" charset="0"/>
                <a:cs typeface="Courier New" panose="02070309020205020404" pitchFamily="49" charset="0"/>
              </a:defRPr>
            </a:lvl4pPr>
            <a:lvl5pPr>
              <a:defRPr sz="700">
                <a:solidFill>
                  <a:schemeClr val="bg1"/>
                </a:solidFill>
                <a:latin typeface="Courier New" panose="02070309020205020404" pitchFamily="49" charset="0"/>
                <a:cs typeface="Courier New" panose="02070309020205020404" pitchFamily="49" charset="0"/>
              </a:defRPr>
            </a:lvl5pPr>
          </a:lstStyle>
          <a:p>
            <a:pPr lvl="0"/>
            <a:r>
              <a:rPr lang="en-US" dirty="0"/>
              <a:t>1</a:t>
            </a:r>
            <a:endParaRPr lang="en-US" dirty="0"/>
          </a:p>
        </p:txBody>
      </p:sp>
      <p:pic>
        <p:nvPicPr>
          <p:cNvPr id="4" name="Picture 3" descr="Text&#10;&#10;Description automatically generated with medium confidence"/>
          <p:cNvPicPr>
            <a:picLocks noChangeAspect="1"/>
          </p:cNvPicPr>
          <p:nvPr userDrawn="1"/>
        </p:nvPicPr>
        <p:blipFill>
          <a:blip r:embed="rId2" cstate="screen"/>
          <a:stretch>
            <a:fillRect/>
          </a:stretch>
        </p:blipFill>
        <p:spPr>
          <a:xfrm>
            <a:off x="0" y="-72460"/>
            <a:ext cx="2680070" cy="978808"/>
          </a:xfrm>
          <a:prstGeom prst="rect">
            <a:avLst/>
          </a:prstGeom>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5" name="Text Placeholder 2"/>
          <p:cNvSpPr>
            <a:spLocks noGrp="1"/>
          </p:cNvSpPr>
          <p:nvPr>
            <p:ph type="body" sz="quarter" idx="11" hasCustomPrompt="1"/>
          </p:nvPr>
        </p:nvSpPr>
        <p:spPr>
          <a:xfrm>
            <a:off x="795763" y="3874930"/>
            <a:ext cx="6652981" cy="2164924"/>
          </a:xfrm>
          <a:prstGeom prst="rect">
            <a:avLst/>
          </a:prstGeom>
        </p:spPr>
        <p:txBody>
          <a:bodyPr/>
          <a:lstStyle>
            <a:lvl1pPr>
              <a:defRPr sz="6000" b="1" i="0">
                <a:solidFill>
                  <a:srgbClr val="183158"/>
                </a:solidFill>
                <a:latin typeface="Arial Black" panose="020B0A04020102020204" pitchFamily="34" charset="0"/>
                <a:cs typeface="Arial Black" panose="020B0A04020102020204" pitchFamily="34" charset="0"/>
              </a:defRPr>
            </a:lvl1pPr>
            <a:lvl2pPr>
              <a:defRPr sz="6600" b="1" i="0">
                <a:solidFill>
                  <a:schemeClr val="bg1"/>
                </a:solidFill>
                <a:latin typeface="Arial Black" panose="020B0A04020102020204" pitchFamily="34" charset="0"/>
                <a:cs typeface="Arial Black" panose="020B0A04020102020204" pitchFamily="34" charset="0"/>
              </a:defRPr>
            </a:lvl2pPr>
            <a:lvl3pPr>
              <a:defRPr sz="6600" b="1" i="0">
                <a:solidFill>
                  <a:schemeClr val="bg1"/>
                </a:solidFill>
                <a:latin typeface="Arial Black" panose="020B0A04020102020204" pitchFamily="34" charset="0"/>
                <a:cs typeface="Arial Black" panose="020B0A04020102020204" pitchFamily="34" charset="0"/>
              </a:defRPr>
            </a:lvl3pPr>
            <a:lvl4pPr>
              <a:defRPr sz="6600" b="1" i="0">
                <a:solidFill>
                  <a:schemeClr val="bg1"/>
                </a:solidFill>
                <a:latin typeface="Arial Black" panose="020B0A04020102020204" pitchFamily="34" charset="0"/>
                <a:cs typeface="Arial Black" panose="020B0A04020102020204" pitchFamily="34" charset="0"/>
              </a:defRPr>
            </a:lvl4pPr>
            <a:lvl5pPr>
              <a:defRPr sz="6600" b="1" i="0">
                <a:solidFill>
                  <a:schemeClr val="bg1"/>
                </a:solidFill>
                <a:latin typeface="Arial Black" panose="020B0A04020102020204" pitchFamily="34" charset="0"/>
                <a:cs typeface="Arial Black" panose="020B0A04020102020204" pitchFamily="34" charset="0"/>
              </a:defRPr>
            </a:lvl5pPr>
          </a:lstStyle>
          <a:p>
            <a:pPr lvl="0"/>
            <a:r>
              <a:rPr lang="en-US" dirty="0"/>
              <a:t>SECTION </a:t>
            </a:r>
            <a:br>
              <a:rPr lang="en-US" dirty="0"/>
            </a:br>
            <a:r>
              <a:rPr lang="en-US" dirty="0"/>
              <a:t>DIVIDER</a:t>
            </a:r>
            <a:endParaRPr lang="en-US" dirty="0"/>
          </a:p>
        </p:txBody>
      </p:sp>
      <p:sp>
        <p:nvSpPr>
          <p:cNvPr id="6" name="Text Placeholder 4"/>
          <p:cNvSpPr>
            <a:spLocks noGrp="1"/>
          </p:cNvSpPr>
          <p:nvPr>
            <p:ph type="body" sz="quarter" idx="12" hasCustomPrompt="1"/>
          </p:nvPr>
        </p:nvSpPr>
        <p:spPr>
          <a:xfrm>
            <a:off x="795763" y="3429000"/>
            <a:ext cx="6652981" cy="445929"/>
          </a:xfrm>
          <a:prstGeom prst="rect">
            <a:avLst/>
          </a:prstGeom>
        </p:spPr>
        <p:txBody>
          <a:bodyPr/>
          <a:lstStyle>
            <a:lvl1pPr>
              <a:defRPr sz="1800" b="1" i="0">
                <a:solidFill>
                  <a:srgbClr val="183158"/>
                </a:solidFill>
                <a:latin typeface="Courier New" panose="02070309020205020404" pitchFamily="49" charset="0"/>
                <a:cs typeface="Courier New" panose="02070309020205020404" pitchFamily="49" charset="0"/>
              </a:defRPr>
            </a:lvl1pPr>
            <a:lvl2pPr>
              <a:defRPr>
                <a:solidFill>
                  <a:schemeClr val="bg1"/>
                </a:solidFill>
                <a:latin typeface="Courier New" panose="02070309020205020404" pitchFamily="49" charset="0"/>
                <a:cs typeface="Courier New" panose="02070309020205020404" pitchFamily="49" charset="0"/>
              </a:defRPr>
            </a:lvl2pPr>
            <a:lvl3pPr>
              <a:defRPr b="1" i="0">
                <a:solidFill>
                  <a:schemeClr val="bg1"/>
                </a:solidFill>
                <a:latin typeface="Courier New" panose="02070309020205020404" pitchFamily="49" charset="0"/>
                <a:cs typeface="Courier New" panose="02070309020205020404" pitchFamily="49" charset="0"/>
              </a:defRPr>
            </a:lvl3pPr>
            <a:lvl4pPr>
              <a:defRPr>
                <a:solidFill>
                  <a:schemeClr val="bg1"/>
                </a:solidFill>
                <a:latin typeface="Courier New" panose="02070309020205020404" pitchFamily="49" charset="0"/>
                <a:cs typeface="Courier New" panose="02070309020205020404" pitchFamily="49" charset="0"/>
              </a:defRPr>
            </a:lvl4pPr>
            <a:lvl5pPr>
              <a:defRPr>
                <a:solidFill>
                  <a:schemeClr val="bg1"/>
                </a:solidFill>
                <a:latin typeface="Courier New" panose="02070309020205020404" pitchFamily="49" charset="0"/>
                <a:cs typeface="Courier New" panose="02070309020205020404" pitchFamily="49" charset="0"/>
              </a:defRPr>
            </a:lvl5pPr>
          </a:lstStyle>
          <a:p>
            <a:pPr lvl="0"/>
            <a:r>
              <a:rPr lang="en-US" dirty="0"/>
              <a:t>SUBHEAD HERE</a:t>
            </a:r>
            <a:endParaRPr lang="en-US" dirty="0"/>
          </a:p>
        </p:txBody>
      </p:sp>
      <p:pic>
        <p:nvPicPr>
          <p:cNvPr id="3" name="Picture 2" descr="Text&#10;&#10;Description automatically generated"/>
          <p:cNvPicPr>
            <a:picLocks noChangeAspect="1"/>
          </p:cNvPicPr>
          <p:nvPr userDrawn="1"/>
        </p:nvPicPr>
        <p:blipFill>
          <a:blip r:embed="rId2" cstate="screen"/>
          <a:stretch>
            <a:fillRect/>
          </a:stretch>
        </p:blipFill>
        <p:spPr>
          <a:xfrm>
            <a:off x="9511931" y="0"/>
            <a:ext cx="2680069" cy="978808"/>
          </a:xfrm>
          <a:prstGeom prst="rect">
            <a:avLst/>
          </a:prstGeom>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3" name="Google Shape;32;p18"/>
          <p:cNvSpPr txBox="1">
            <a:spLocks noGrp="1"/>
          </p:cNvSpPr>
          <p:nvPr>
            <p:ph type="ctrTitle" hasCustomPrompt="1"/>
          </p:nvPr>
        </p:nvSpPr>
        <p:spPr>
          <a:xfrm>
            <a:off x="6617335" y="1122363"/>
            <a:ext cx="4767930" cy="2387600"/>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6000"/>
              <a:buFont typeface="Consolas" panose="020B0609020204030204"/>
              <a:buNone/>
              <a:defRPr sz="4400" b="1" i="0" u="none" strike="noStrike" cap="none">
                <a:solidFill>
                  <a:srgbClr val="183158"/>
                </a:solidFill>
                <a:latin typeface="Arial Black" panose="020B0A04020102020204" pitchFamily="34" charset="0"/>
                <a:ea typeface="Arial Black" panose="020B0A04020102020204" pitchFamily="34" charset="0"/>
                <a:cs typeface="Arial Black" panose="020B0A04020102020204" pitchFamily="34" charset="0"/>
                <a:sym typeface="Consolas" panose="020B060902020403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r>
              <a:rPr lang="en-US" dirty="0"/>
              <a:t>SLIDE </a:t>
            </a:r>
            <a:br>
              <a:rPr lang="en-US" dirty="0"/>
            </a:br>
            <a:r>
              <a:rPr lang="en-US" dirty="0"/>
              <a:t>TITLE HERE</a:t>
            </a:r>
            <a:endParaRPr dirty="0"/>
          </a:p>
        </p:txBody>
      </p:sp>
      <p:sp>
        <p:nvSpPr>
          <p:cNvPr id="4" name="Text Placeholder 4"/>
          <p:cNvSpPr>
            <a:spLocks noGrp="1"/>
          </p:cNvSpPr>
          <p:nvPr>
            <p:ph type="body" sz="quarter" idx="13" hasCustomPrompt="1"/>
          </p:nvPr>
        </p:nvSpPr>
        <p:spPr>
          <a:xfrm>
            <a:off x="6617335" y="3617185"/>
            <a:ext cx="4799147" cy="2674018"/>
          </a:xfrm>
          <a:prstGeom prst="rect">
            <a:avLst/>
          </a:prstGeom>
        </p:spPr>
        <p:txBody>
          <a:bodyPr/>
          <a:lstStyle>
            <a:lvl1pPr marL="0" marR="0" indent="0" algn="l" defTabSz="914400" rtl="0" eaLnBrk="1" fontAlgn="auto" latinLnBrk="0" hangingPunct="1">
              <a:lnSpc>
                <a:spcPct val="140000"/>
              </a:lnSpc>
              <a:spcBef>
                <a:spcPts val="0"/>
              </a:spcBef>
              <a:spcAft>
                <a:spcPts val="0"/>
              </a:spcAft>
              <a:buClr>
                <a:schemeClr val="dk1"/>
              </a:buClr>
              <a:buSzPts val="1200"/>
              <a:buFont typeface="Arial" panose="020B0604020202020204" pitchFamily="34" charset="0"/>
              <a:buNone/>
              <a:defRPr sz="1200" b="0" i="0">
                <a:solidFill>
                  <a:srgbClr val="183158"/>
                </a:solidFill>
                <a:latin typeface="Arial" panose="020B0604020202020204" pitchFamily="34" charset="0"/>
                <a:cs typeface="Arial" panose="020B0604020202020204" pitchFamily="34" charset="0"/>
              </a:defRPr>
            </a:lvl1pPr>
            <a:lvl2pPr>
              <a:defRPr b="0" i="0">
                <a:solidFill>
                  <a:srgbClr val="183158"/>
                </a:solidFill>
                <a:latin typeface="Arial" panose="020B0604020202020204" pitchFamily="34" charset="0"/>
                <a:cs typeface="Arial" panose="020B0604020202020204" pitchFamily="34" charset="0"/>
              </a:defRPr>
            </a:lvl2pPr>
            <a:lvl3pPr>
              <a:defRPr b="0" i="0">
                <a:solidFill>
                  <a:srgbClr val="183158"/>
                </a:solidFill>
                <a:latin typeface="Arial" panose="020B0604020202020204" pitchFamily="34" charset="0"/>
                <a:cs typeface="Arial" panose="020B0604020202020204" pitchFamily="34" charset="0"/>
              </a:defRPr>
            </a:lvl3pPr>
            <a:lvl4pPr>
              <a:defRPr b="0" i="0">
                <a:solidFill>
                  <a:srgbClr val="183158"/>
                </a:solidFill>
                <a:latin typeface="Arial" panose="020B0604020202020204" pitchFamily="34" charset="0"/>
                <a:cs typeface="Arial" panose="020B0604020202020204" pitchFamily="34" charset="0"/>
              </a:defRPr>
            </a:lvl4pPr>
            <a:lvl5pPr>
              <a:defRPr b="0" i="0">
                <a:solidFill>
                  <a:srgbClr val="183158"/>
                </a:solidFill>
                <a:latin typeface="Arial" panose="020B0604020202020204" pitchFamily="34" charset="0"/>
                <a:cs typeface="Arial" panose="020B0604020202020204" pitchFamily="34" charset="0"/>
              </a:defRPr>
            </a:lvl5pPr>
          </a:lstStyle>
          <a:p>
            <a:pPr marL="0" marR="0" lvl="0" indent="0" algn="l" defTabSz="914400" rtl="0" eaLnBrk="1" fontAlgn="auto" latinLnBrk="0" hangingPunct="1">
              <a:lnSpc>
                <a:spcPct val="140000"/>
              </a:lnSpc>
              <a:spcBef>
                <a:spcPts val="0"/>
              </a:spcBef>
              <a:spcAft>
                <a:spcPts val="0"/>
              </a:spcAft>
              <a:buClr>
                <a:schemeClr val="dk1"/>
              </a:buClr>
              <a:buSzPts val="1200"/>
              <a:buFont typeface="Open Sans"/>
              <a:buNone/>
              <a:defRPr/>
            </a:pPr>
            <a:r>
              <a:rPr lang="en-US" sz="1400" b="0" i="0" u="none" strike="noStrike" cap="none" dirty="0">
                <a:solidFill>
                  <a:schemeClr val="dk1"/>
                </a:solidFill>
                <a:latin typeface="Open Sans"/>
                <a:ea typeface="Open Sans"/>
                <a:cs typeface="Open Sans"/>
                <a:sym typeface="Open Sans"/>
              </a:rPr>
              <a:t>Lorem ipsum dolor sit </a:t>
            </a:r>
            <a:r>
              <a:rPr lang="en-US" sz="1400" b="0" i="0" u="none" strike="noStrike" cap="none" dirty="0" err="1">
                <a:solidFill>
                  <a:schemeClr val="dk1"/>
                </a:solidFill>
                <a:latin typeface="Open Sans"/>
                <a:ea typeface="Open Sans"/>
                <a:cs typeface="Open Sans"/>
                <a:sym typeface="Open Sans"/>
              </a:rPr>
              <a:t>amet</a:t>
            </a:r>
            <a:r>
              <a:rPr lang="en-US" sz="1400" b="0" i="0" u="none" strike="noStrike" cap="none" dirty="0">
                <a:solidFill>
                  <a:schemeClr val="dk1"/>
                </a:solidFill>
                <a:latin typeface="Open Sans"/>
                <a:ea typeface="Open Sans"/>
                <a:cs typeface="Open Sans"/>
                <a:sym typeface="Open Sans"/>
              </a:rPr>
              <a:t>, </a:t>
            </a:r>
            <a:r>
              <a:rPr lang="en-US" sz="1400" b="0" i="0" u="none" strike="noStrike" cap="none" dirty="0" err="1">
                <a:solidFill>
                  <a:schemeClr val="dk1"/>
                </a:solidFill>
                <a:latin typeface="Open Sans"/>
                <a:ea typeface="Open Sans"/>
                <a:cs typeface="Open Sans"/>
                <a:sym typeface="Open Sans"/>
              </a:rPr>
              <a:t>consectetur</a:t>
            </a:r>
            <a:r>
              <a:rPr lang="en-US" sz="1400" b="0" i="0" u="none" strike="noStrike" cap="none" dirty="0">
                <a:solidFill>
                  <a:schemeClr val="dk1"/>
                </a:solidFill>
                <a:latin typeface="Open Sans"/>
                <a:ea typeface="Open Sans"/>
                <a:cs typeface="Open Sans"/>
                <a:sym typeface="Open Sans"/>
              </a:rPr>
              <a:t> </a:t>
            </a:r>
            <a:r>
              <a:rPr lang="en-US" sz="1400" b="0" i="0" u="none" strike="noStrike" cap="none" dirty="0" err="1">
                <a:solidFill>
                  <a:schemeClr val="dk1"/>
                </a:solidFill>
                <a:latin typeface="Open Sans"/>
                <a:ea typeface="Open Sans"/>
                <a:cs typeface="Open Sans"/>
                <a:sym typeface="Open Sans"/>
              </a:rPr>
              <a:t>adipiscing</a:t>
            </a:r>
            <a:r>
              <a:rPr lang="en-US" sz="1400" b="0" i="0" u="none" strike="noStrike" cap="none" dirty="0">
                <a:solidFill>
                  <a:schemeClr val="dk1"/>
                </a:solidFill>
                <a:latin typeface="Open Sans"/>
                <a:ea typeface="Open Sans"/>
                <a:cs typeface="Open Sans"/>
                <a:sym typeface="Open Sans"/>
              </a:rPr>
              <a:t> </a:t>
            </a:r>
            <a:r>
              <a:rPr lang="en-US" sz="1400" b="0" i="0" u="none" strike="noStrike" cap="none" dirty="0" err="1">
                <a:solidFill>
                  <a:schemeClr val="dk1"/>
                </a:solidFill>
                <a:latin typeface="Open Sans"/>
                <a:ea typeface="Open Sans"/>
                <a:cs typeface="Open Sans"/>
                <a:sym typeface="Open Sans"/>
              </a:rPr>
              <a:t>elit</a:t>
            </a:r>
            <a:r>
              <a:rPr lang="en-US" sz="1400" b="0" i="0" u="none" strike="noStrike" cap="none" dirty="0">
                <a:solidFill>
                  <a:schemeClr val="dk1"/>
                </a:solidFill>
                <a:latin typeface="Open Sans"/>
                <a:ea typeface="Open Sans"/>
                <a:cs typeface="Open Sans"/>
                <a:sym typeface="Open Sans"/>
              </a:rPr>
              <a:t>, sed do </a:t>
            </a:r>
            <a:r>
              <a:rPr lang="en-US" sz="1400" b="0" i="0" u="none" strike="noStrike" cap="none" dirty="0" err="1">
                <a:solidFill>
                  <a:schemeClr val="dk1"/>
                </a:solidFill>
                <a:latin typeface="Open Sans"/>
                <a:ea typeface="Open Sans"/>
                <a:cs typeface="Open Sans"/>
                <a:sym typeface="Open Sans"/>
              </a:rPr>
              <a:t>eiusmod</a:t>
            </a:r>
            <a:r>
              <a:rPr lang="en-US" sz="1400" b="0" i="0" u="none" strike="noStrike" cap="none" dirty="0">
                <a:solidFill>
                  <a:schemeClr val="dk1"/>
                </a:solidFill>
                <a:latin typeface="Open Sans"/>
                <a:ea typeface="Open Sans"/>
                <a:cs typeface="Open Sans"/>
                <a:sym typeface="Open Sans"/>
              </a:rPr>
              <a:t> </a:t>
            </a:r>
            <a:r>
              <a:rPr lang="en-US" sz="1400" b="0" i="0" u="none" strike="noStrike" cap="none" dirty="0" err="1">
                <a:solidFill>
                  <a:schemeClr val="dk1"/>
                </a:solidFill>
                <a:latin typeface="Open Sans"/>
                <a:ea typeface="Open Sans"/>
                <a:cs typeface="Open Sans"/>
                <a:sym typeface="Open Sans"/>
              </a:rPr>
              <a:t>tempor</a:t>
            </a:r>
            <a:r>
              <a:rPr lang="en-US" sz="1400" b="0" i="0" u="none" strike="noStrike" cap="none" dirty="0">
                <a:solidFill>
                  <a:schemeClr val="dk1"/>
                </a:solidFill>
                <a:latin typeface="Open Sans"/>
                <a:ea typeface="Open Sans"/>
                <a:cs typeface="Open Sans"/>
                <a:sym typeface="Open Sans"/>
              </a:rPr>
              <a:t> </a:t>
            </a:r>
            <a:r>
              <a:rPr lang="en-US" sz="1400" b="0" i="0" u="none" strike="noStrike" cap="none" dirty="0" err="1">
                <a:solidFill>
                  <a:schemeClr val="dk1"/>
                </a:solidFill>
                <a:latin typeface="Open Sans"/>
                <a:ea typeface="Open Sans"/>
                <a:cs typeface="Open Sans"/>
                <a:sym typeface="Open Sans"/>
              </a:rPr>
              <a:t>incididunt</a:t>
            </a:r>
            <a:r>
              <a:rPr lang="en-US" sz="1400" b="0" i="0" u="none" strike="noStrike" cap="none" dirty="0">
                <a:solidFill>
                  <a:schemeClr val="dk1"/>
                </a:solidFill>
                <a:latin typeface="Open Sans"/>
                <a:ea typeface="Open Sans"/>
                <a:cs typeface="Open Sans"/>
                <a:sym typeface="Open Sans"/>
              </a:rPr>
              <a:t> </a:t>
            </a:r>
            <a:r>
              <a:rPr lang="en-US" sz="1400" b="0" i="0" u="none" strike="noStrike" cap="none" dirty="0" err="1">
                <a:solidFill>
                  <a:schemeClr val="dk1"/>
                </a:solidFill>
                <a:latin typeface="Open Sans"/>
                <a:ea typeface="Open Sans"/>
                <a:cs typeface="Open Sans"/>
                <a:sym typeface="Open Sans"/>
              </a:rPr>
              <a:t>ut</a:t>
            </a:r>
            <a:r>
              <a:rPr lang="en-US" sz="1400" b="0" i="0" u="none" strike="noStrike" cap="none" dirty="0">
                <a:solidFill>
                  <a:schemeClr val="dk1"/>
                </a:solidFill>
                <a:latin typeface="Open Sans"/>
                <a:ea typeface="Open Sans"/>
                <a:cs typeface="Open Sans"/>
                <a:sym typeface="Open Sans"/>
              </a:rPr>
              <a:t> </a:t>
            </a:r>
            <a:r>
              <a:rPr lang="en-US" sz="1400" b="0" i="0" u="none" strike="noStrike" cap="none" dirty="0" err="1">
                <a:solidFill>
                  <a:schemeClr val="dk1"/>
                </a:solidFill>
                <a:latin typeface="Open Sans"/>
                <a:ea typeface="Open Sans"/>
                <a:cs typeface="Open Sans"/>
                <a:sym typeface="Open Sans"/>
              </a:rPr>
              <a:t>labore</a:t>
            </a:r>
            <a:r>
              <a:rPr lang="en-US" sz="1400" b="0" i="0" u="none" strike="noStrike" cap="none" dirty="0">
                <a:solidFill>
                  <a:schemeClr val="dk1"/>
                </a:solidFill>
                <a:latin typeface="Open Sans"/>
                <a:ea typeface="Open Sans"/>
                <a:cs typeface="Open Sans"/>
                <a:sym typeface="Open Sans"/>
              </a:rPr>
              <a:t> et dolore magna </a:t>
            </a:r>
            <a:r>
              <a:rPr lang="en-US" sz="1400" b="0" i="0" u="none" strike="noStrike" cap="none" dirty="0" err="1">
                <a:solidFill>
                  <a:schemeClr val="dk1"/>
                </a:solidFill>
                <a:latin typeface="Open Sans"/>
                <a:ea typeface="Open Sans"/>
                <a:cs typeface="Open Sans"/>
                <a:sym typeface="Open Sans"/>
              </a:rPr>
              <a:t>aliqua</a:t>
            </a:r>
            <a:r>
              <a:rPr lang="en-US" sz="1400" b="0" i="0" u="none" strike="noStrike" cap="none" dirty="0">
                <a:solidFill>
                  <a:schemeClr val="dk1"/>
                </a:solidFill>
                <a:latin typeface="Open Sans"/>
                <a:ea typeface="Open Sans"/>
                <a:cs typeface="Open Sans"/>
                <a:sym typeface="Open Sans"/>
              </a:rPr>
              <a:t>. Lorem ipsum dolor sit </a:t>
            </a:r>
            <a:r>
              <a:rPr lang="en-US" sz="1400" b="0" i="0" u="none" strike="noStrike" cap="none" dirty="0" err="1">
                <a:solidFill>
                  <a:schemeClr val="dk1"/>
                </a:solidFill>
                <a:latin typeface="Open Sans"/>
                <a:ea typeface="Open Sans"/>
                <a:cs typeface="Open Sans"/>
                <a:sym typeface="Open Sans"/>
              </a:rPr>
              <a:t>amet</a:t>
            </a:r>
            <a:r>
              <a:rPr lang="en-US" sz="1400" b="0" i="0" u="none" strike="noStrike" cap="none" dirty="0">
                <a:solidFill>
                  <a:schemeClr val="dk1"/>
                </a:solidFill>
                <a:latin typeface="Open Sans"/>
                <a:ea typeface="Open Sans"/>
                <a:cs typeface="Open Sans"/>
                <a:sym typeface="Open Sans"/>
              </a:rPr>
              <a:t>, </a:t>
            </a:r>
            <a:r>
              <a:rPr lang="en-US" sz="1400" b="0" i="0" u="none" strike="noStrike" cap="none" dirty="0" err="1">
                <a:solidFill>
                  <a:schemeClr val="dk1"/>
                </a:solidFill>
                <a:latin typeface="Open Sans"/>
                <a:ea typeface="Open Sans"/>
                <a:cs typeface="Open Sans"/>
                <a:sym typeface="Open Sans"/>
              </a:rPr>
              <a:t>consectetur</a:t>
            </a:r>
            <a:r>
              <a:rPr lang="en-US" sz="1400" b="0" i="0" u="none" strike="noStrike" cap="none" dirty="0">
                <a:solidFill>
                  <a:schemeClr val="dk1"/>
                </a:solidFill>
                <a:latin typeface="Open Sans"/>
                <a:ea typeface="Open Sans"/>
                <a:cs typeface="Open Sans"/>
                <a:sym typeface="Open Sans"/>
              </a:rPr>
              <a:t> </a:t>
            </a:r>
            <a:r>
              <a:rPr lang="en-US" sz="1400" b="0" i="0" u="none" strike="noStrike" cap="none" dirty="0" err="1">
                <a:solidFill>
                  <a:schemeClr val="dk1"/>
                </a:solidFill>
                <a:latin typeface="Open Sans"/>
                <a:ea typeface="Open Sans"/>
                <a:cs typeface="Open Sans"/>
                <a:sym typeface="Open Sans"/>
              </a:rPr>
              <a:t>adipiscing</a:t>
            </a:r>
            <a:r>
              <a:rPr lang="en-US" sz="1400" b="0" i="0" u="none" strike="noStrike" cap="none" dirty="0">
                <a:solidFill>
                  <a:schemeClr val="dk1"/>
                </a:solidFill>
                <a:latin typeface="Open Sans"/>
                <a:ea typeface="Open Sans"/>
                <a:cs typeface="Open Sans"/>
                <a:sym typeface="Open Sans"/>
              </a:rPr>
              <a:t> </a:t>
            </a:r>
            <a:r>
              <a:rPr lang="en-US" sz="1400" b="0" i="0" u="none" strike="noStrike" cap="none" dirty="0" err="1">
                <a:solidFill>
                  <a:schemeClr val="dk1"/>
                </a:solidFill>
                <a:latin typeface="Open Sans"/>
                <a:ea typeface="Open Sans"/>
                <a:cs typeface="Open Sans"/>
                <a:sym typeface="Open Sans"/>
              </a:rPr>
              <a:t>elit</a:t>
            </a:r>
            <a:r>
              <a:rPr lang="en-US" sz="1400" b="0" i="0" u="none" strike="noStrike" cap="none" dirty="0">
                <a:solidFill>
                  <a:schemeClr val="dk1"/>
                </a:solidFill>
                <a:latin typeface="Open Sans"/>
                <a:ea typeface="Open Sans"/>
                <a:cs typeface="Open Sans"/>
                <a:sym typeface="Open Sans"/>
              </a:rPr>
              <a:t>, sed do </a:t>
            </a:r>
            <a:r>
              <a:rPr lang="en-US" sz="1400" b="0" i="0" u="none" strike="noStrike" cap="none" dirty="0" err="1">
                <a:solidFill>
                  <a:schemeClr val="dk1"/>
                </a:solidFill>
                <a:latin typeface="Open Sans"/>
                <a:ea typeface="Open Sans"/>
                <a:cs typeface="Open Sans"/>
                <a:sym typeface="Open Sans"/>
              </a:rPr>
              <a:t>eiusmod</a:t>
            </a:r>
            <a:r>
              <a:rPr lang="en-US" sz="1400" b="0" i="0" u="none" strike="noStrike" cap="none" dirty="0">
                <a:solidFill>
                  <a:schemeClr val="dk1"/>
                </a:solidFill>
                <a:latin typeface="Open Sans"/>
                <a:ea typeface="Open Sans"/>
                <a:cs typeface="Open Sans"/>
                <a:sym typeface="Open Sans"/>
              </a:rPr>
              <a:t> </a:t>
            </a:r>
            <a:r>
              <a:rPr lang="en-US" sz="1400" b="0" i="0" u="none" strike="noStrike" cap="none" dirty="0" err="1">
                <a:solidFill>
                  <a:schemeClr val="dk1"/>
                </a:solidFill>
                <a:latin typeface="Open Sans"/>
                <a:ea typeface="Open Sans"/>
                <a:cs typeface="Open Sans"/>
                <a:sym typeface="Open Sans"/>
              </a:rPr>
              <a:t>tempor</a:t>
            </a:r>
            <a:r>
              <a:rPr lang="en-US" sz="1400" b="0" i="0" u="none" strike="noStrike" cap="none" dirty="0">
                <a:solidFill>
                  <a:schemeClr val="dk1"/>
                </a:solidFill>
                <a:latin typeface="Open Sans"/>
                <a:ea typeface="Open Sans"/>
                <a:cs typeface="Open Sans"/>
                <a:sym typeface="Open Sans"/>
              </a:rPr>
              <a:t> </a:t>
            </a:r>
            <a:r>
              <a:rPr lang="en-US" sz="1400" b="0" i="0" u="none" strike="noStrike" cap="none" dirty="0" err="1">
                <a:solidFill>
                  <a:schemeClr val="dk1"/>
                </a:solidFill>
                <a:latin typeface="Open Sans"/>
                <a:ea typeface="Open Sans"/>
                <a:cs typeface="Open Sans"/>
                <a:sym typeface="Open Sans"/>
              </a:rPr>
              <a:t>incididunt</a:t>
            </a:r>
            <a:r>
              <a:rPr lang="en-US" sz="1400" b="0" i="0" u="none" strike="noStrike" cap="none" dirty="0">
                <a:solidFill>
                  <a:schemeClr val="dk1"/>
                </a:solidFill>
                <a:latin typeface="Open Sans"/>
                <a:ea typeface="Open Sans"/>
                <a:cs typeface="Open Sans"/>
                <a:sym typeface="Open Sans"/>
              </a:rPr>
              <a:t> </a:t>
            </a:r>
            <a:r>
              <a:rPr lang="en-US" sz="1400" b="0" i="0" u="none" strike="noStrike" cap="none" dirty="0" err="1">
                <a:solidFill>
                  <a:schemeClr val="dk1"/>
                </a:solidFill>
                <a:latin typeface="Open Sans"/>
                <a:ea typeface="Open Sans"/>
                <a:cs typeface="Open Sans"/>
                <a:sym typeface="Open Sans"/>
              </a:rPr>
              <a:t>ut</a:t>
            </a:r>
            <a:r>
              <a:rPr lang="en-US" sz="1400" b="0" i="0" u="none" strike="noStrike" cap="none" dirty="0">
                <a:solidFill>
                  <a:schemeClr val="dk1"/>
                </a:solidFill>
                <a:latin typeface="Open Sans"/>
                <a:ea typeface="Open Sans"/>
                <a:cs typeface="Open Sans"/>
                <a:sym typeface="Open Sans"/>
              </a:rPr>
              <a:t> </a:t>
            </a:r>
            <a:r>
              <a:rPr lang="en-US" sz="1400" b="0" i="0" u="none" strike="noStrike" cap="none" dirty="0" err="1">
                <a:solidFill>
                  <a:schemeClr val="dk1"/>
                </a:solidFill>
                <a:latin typeface="Open Sans"/>
                <a:ea typeface="Open Sans"/>
                <a:cs typeface="Open Sans"/>
                <a:sym typeface="Open Sans"/>
              </a:rPr>
              <a:t>labore</a:t>
            </a:r>
            <a:r>
              <a:rPr lang="en-US" sz="1400" b="0" i="0" u="none" strike="noStrike" cap="none" dirty="0">
                <a:solidFill>
                  <a:schemeClr val="dk1"/>
                </a:solidFill>
                <a:latin typeface="Open Sans"/>
                <a:ea typeface="Open Sans"/>
                <a:cs typeface="Open Sans"/>
                <a:sym typeface="Open Sans"/>
              </a:rPr>
              <a:t> et dolore magna </a:t>
            </a:r>
            <a:r>
              <a:rPr lang="en-US" sz="1400" b="0" i="0" u="none" strike="noStrike" cap="none" dirty="0" err="1">
                <a:solidFill>
                  <a:schemeClr val="dk1"/>
                </a:solidFill>
                <a:latin typeface="Open Sans"/>
                <a:ea typeface="Open Sans"/>
                <a:cs typeface="Open Sans"/>
                <a:sym typeface="Open Sans"/>
              </a:rPr>
              <a:t>aliqua</a:t>
            </a:r>
            <a:r>
              <a:rPr lang="en-US" sz="1400" b="0" i="0" u="none" strike="noStrike" cap="none" dirty="0">
                <a:solidFill>
                  <a:schemeClr val="dk1"/>
                </a:solidFill>
                <a:latin typeface="Open Sans"/>
                <a:ea typeface="Open Sans"/>
                <a:cs typeface="Open Sans"/>
                <a:sym typeface="Open Sans"/>
              </a:rPr>
              <a:t>. </a:t>
            </a:r>
            <a:endParaRPr lang="en-US" sz="1400" b="0" i="0" u="none" strike="noStrike" cap="none" dirty="0">
              <a:solidFill>
                <a:schemeClr val="dk1"/>
              </a:solidFill>
              <a:latin typeface="Open Sans"/>
              <a:ea typeface="Open Sans"/>
              <a:cs typeface="Open Sans"/>
              <a:sym typeface="Open Sans"/>
            </a:endParaRPr>
          </a:p>
          <a:p>
            <a:pPr marL="0" marR="0" lvl="0" indent="0" algn="l" rtl="0">
              <a:lnSpc>
                <a:spcPct val="140000"/>
              </a:lnSpc>
              <a:spcBef>
                <a:spcPts val="0"/>
              </a:spcBef>
              <a:spcAft>
                <a:spcPts val="0"/>
              </a:spcAft>
              <a:buClr>
                <a:schemeClr val="dk1"/>
              </a:buClr>
              <a:buSzPts val="1200"/>
              <a:buFont typeface="Open Sans"/>
              <a:buNone/>
            </a:pPr>
            <a:endParaRPr lang="en-US" sz="1400" b="0" i="0" u="none" strike="noStrike" cap="none" dirty="0">
              <a:solidFill>
                <a:schemeClr val="dk1"/>
              </a:solidFill>
              <a:latin typeface="Open Sans"/>
              <a:ea typeface="Open Sans"/>
              <a:cs typeface="Open Sans"/>
              <a:sym typeface="Open Sans"/>
            </a:endParaRPr>
          </a:p>
          <a:p>
            <a:pPr marL="285750" marR="0" lvl="0" indent="-285750" algn="l" rtl="0">
              <a:lnSpc>
                <a:spcPct val="140000"/>
              </a:lnSpc>
              <a:spcBef>
                <a:spcPts val="0"/>
              </a:spcBef>
              <a:spcAft>
                <a:spcPts val="0"/>
              </a:spcAft>
              <a:buClr>
                <a:schemeClr val="dk1"/>
              </a:buClr>
              <a:buSzPts val="1200"/>
            </a:pPr>
            <a:r>
              <a:rPr lang="en-US" sz="1400" b="0" i="0" u="none" strike="noStrike" cap="none" dirty="0">
                <a:solidFill>
                  <a:schemeClr val="dk1"/>
                </a:solidFill>
                <a:latin typeface="Open Sans"/>
                <a:ea typeface="Open Sans"/>
                <a:cs typeface="Open Sans"/>
                <a:sym typeface="Open Sans"/>
              </a:rPr>
              <a:t>Ut </a:t>
            </a:r>
            <a:r>
              <a:rPr lang="en-US" sz="1400" b="0" i="0" u="none" strike="noStrike" cap="none" dirty="0" err="1">
                <a:solidFill>
                  <a:schemeClr val="dk1"/>
                </a:solidFill>
                <a:latin typeface="Open Sans"/>
                <a:ea typeface="Open Sans"/>
                <a:cs typeface="Open Sans"/>
                <a:sym typeface="Open Sans"/>
              </a:rPr>
              <a:t>enim</a:t>
            </a:r>
            <a:r>
              <a:rPr lang="en-US" sz="1400" b="0" i="0" u="none" strike="noStrike" cap="none" dirty="0">
                <a:solidFill>
                  <a:schemeClr val="dk1"/>
                </a:solidFill>
                <a:latin typeface="Open Sans"/>
                <a:ea typeface="Open Sans"/>
                <a:cs typeface="Open Sans"/>
                <a:sym typeface="Open Sans"/>
              </a:rPr>
              <a:t> ad minim </a:t>
            </a:r>
            <a:r>
              <a:rPr lang="en-US" sz="1400" b="0" i="0" u="none" strike="noStrike" cap="none" dirty="0" err="1">
                <a:solidFill>
                  <a:schemeClr val="dk1"/>
                </a:solidFill>
                <a:latin typeface="Open Sans"/>
                <a:ea typeface="Open Sans"/>
                <a:cs typeface="Open Sans"/>
                <a:sym typeface="Open Sans"/>
              </a:rPr>
              <a:t>veniam</a:t>
            </a:r>
            <a:r>
              <a:rPr lang="en-US" sz="1400" b="0" i="0" u="none" strike="noStrike" cap="none" dirty="0">
                <a:solidFill>
                  <a:schemeClr val="dk1"/>
                </a:solidFill>
                <a:latin typeface="Open Sans"/>
                <a:ea typeface="Open Sans"/>
                <a:cs typeface="Open Sans"/>
                <a:sym typeface="Open Sans"/>
              </a:rPr>
              <a:t>, </a:t>
            </a:r>
            <a:r>
              <a:rPr lang="en-US" sz="1400" b="0" i="0" u="none" strike="noStrike" cap="none" dirty="0" err="1">
                <a:solidFill>
                  <a:schemeClr val="dk1"/>
                </a:solidFill>
                <a:latin typeface="Open Sans"/>
                <a:ea typeface="Open Sans"/>
                <a:cs typeface="Open Sans"/>
                <a:sym typeface="Open Sans"/>
              </a:rPr>
              <a:t>quis</a:t>
            </a:r>
            <a:r>
              <a:rPr lang="en-US" sz="1400" b="0" i="0" u="none" strike="noStrike" cap="none" dirty="0">
                <a:solidFill>
                  <a:schemeClr val="dk1"/>
                </a:solidFill>
                <a:latin typeface="Open Sans"/>
                <a:ea typeface="Open Sans"/>
                <a:cs typeface="Open Sans"/>
                <a:sym typeface="Open Sans"/>
              </a:rPr>
              <a:t> </a:t>
            </a:r>
            <a:r>
              <a:rPr lang="en-US" sz="1400" b="0" i="0" u="none" strike="noStrike" cap="none" dirty="0" err="1">
                <a:solidFill>
                  <a:schemeClr val="dk1"/>
                </a:solidFill>
                <a:latin typeface="Open Sans"/>
                <a:ea typeface="Open Sans"/>
                <a:cs typeface="Open Sans"/>
                <a:sym typeface="Open Sans"/>
              </a:rPr>
              <a:t>ea</a:t>
            </a:r>
            <a:r>
              <a:rPr lang="en-US" sz="1400" b="0" i="0" u="none" strike="noStrike" cap="none" dirty="0">
                <a:solidFill>
                  <a:schemeClr val="dk1"/>
                </a:solidFill>
                <a:latin typeface="Open Sans"/>
                <a:ea typeface="Open Sans"/>
                <a:cs typeface="Open Sans"/>
                <a:sym typeface="Open Sans"/>
              </a:rPr>
              <a:t> commo</a:t>
            </a:r>
            <a:r>
              <a:rPr lang="en-US" sz="1400" b="1" i="0" u="none" strike="noStrike" cap="none" dirty="0">
                <a:solidFill>
                  <a:srgbClr val="06234B"/>
                </a:solidFill>
                <a:latin typeface="Open Sans"/>
                <a:ea typeface="Open Sans"/>
                <a:cs typeface="Open Sans"/>
                <a:sym typeface="Open Sans"/>
              </a:rPr>
              <a:t>.</a:t>
            </a:r>
            <a:endParaRPr lang="en-US" sz="1400" b="0" i="0" u="none" strike="noStrike" cap="none" dirty="0">
              <a:solidFill>
                <a:schemeClr val="dk1"/>
              </a:solidFill>
              <a:latin typeface="Open Sans"/>
              <a:ea typeface="Open Sans"/>
              <a:cs typeface="Open Sans"/>
              <a:sym typeface="Open Sans"/>
            </a:endParaRPr>
          </a:p>
        </p:txBody>
      </p:sp>
      <p:sp>
        <p:nvSpPr>
          <p:cNvPr id="6" name="Picture Placeholder 5"/>
          <p:cNvSpPr>
            <a:spLocks noGrp="1"/>
          </p:cNvSpPr>
          <p:nvPr>
            <p:ph type="pic" sz="quarter" idx="14"/>
          </p:nvPr>
        </p:nvSpPr>
        <p:spPr>
          <a:xfrm>
            <a:off x="3064725" y="1122363"/>
            <a:ext cx="3163887" cy="5173662"/>
          </a:xfrm>
          <a:prstGeom prst="rect">
            <a:avLst/>
          </a:prstGeom>
        </p:spPr>
        <p:txBody>
          <a:bodyPr/>
          <a:lstStyle/>
          <a:p>
            <a:endParaRPr lang="en-US"/>
          </a:p>
        </p:txBody>
      </p:sp>
      <p:sp>
        <p:nvSpPr>
          <p:cNvPr id="8" name="Picture Placeholder 7"/>
          <p:cNvSpPr>
            <a:spLocks noGrp="1"/>
          </p:cNvSpPr>
          <p:nvPr>
            <p:ph type="pic" sz="quarter" idx="15"/>
          </p:nvPr>
        </p:nvSpPr>
        <p:spPr>
          <a:xfrm>
            <a:off x="325438" y="1791114"/>
            <a:ext cx="3008521" cy="1947450"/>
          </a:xfrm>
          <a:prstGeom prst="rect">
            <a:avLst/>
          </a:prstGeom>
        </p:spPr>
        <p:txBody>
          <a:bodyPr/>
          <a:lstStyle/>
          <a:p>
            <a:endParaRPr lang="en-US"/>
          </a:p>
        </p:txBody>
      </p:sp>
      <p:sp>
        <p:nvSpPr>
          <p:cNvPr id="9" name="Text Placeholder 7"/>
          <p:cNvSpPr>
            <a:spLocks noGrp="1"/>
          </p:cNvSpPr>
          <p:nvPr>
            <p:ph type="body" sz="quarter" idx="10" hasCustomPrompt="1"/>
          </p:nvPr>
        </p:nvSpPr>
        <p:spPr>
          <a:xfrm>
            <a:off x="168275" y="168275"/>
            <a:ext cx="7183438" cy="601663"/>
          </a:xfrm>
          <a:prstGeom prst="rect">
            <a:avLst/>
          </a:prstGeom>
        </p:spPr>
        <p:txBody>
          <a:bodyPr/>
          <a:lstStyle>
            <a:lvl1pPr>
              <a:defRPr sz="1200" b="1" i="0">
                <a:solidFill>
                  <a:srgbClr val="183158"/>
                </a:solidFill>
                <a:latin typeface="Arial Black" panose="020B0A04020102020204" pitchFamily="34" charset="0"/>
                <a:cs typeface="Arial Black" panose="020B0A04020102020204" pitchFamily="34" charset="0"/>
              </a:defRPr>
            </a:lvl1pPr>
            <a:lvl2pPr>
              <a:defRPr sz="1200" b="1" i="0">
                <a:solidFill>
                  <a:srgbClr val="183158"/>
                </a:solidFill>
                <a:latin typeface="Arial Black" panose="020B0A04020102020204" pitchFamily="34" charset="0"/>
                <a:cs typeface="Arial Black" panose="020B0A04020102020204" pitchFamily="34" charset="0"/>
              </a:defRPr>
            </a:lvl2pPr>
            <a:lvl3pPr>
              <a:defRPr sz="1200" b="1" i="0">
                <a:solidFill>
                  <a:srgbClr val="183158"/>
                </a:solidFill>
                <a:latin typeface="Arial Black" panose="020B0A04020102020204" pitchFamily="34" charset="0"/>
                <a:cs typeface="Arial Black" panose="020B0A04020102020204" pitchFamily="34" charset="0"/>
              </a:defRPr>
            </a:lvl3pPr>
            <a:lvl4pPr>
              <a:defRPr sz="1200" b="1" i="0">
                <a:solidFill>
                  <a:srgbClr val="183158"/>
                </a:solidFill>
                <a:latin typeface="Arial Black" panose="020B0A04020102020204" pitchFamily="34" charset="0"/>
                <a:cs typeface="Arial Black" panose="020B0A04020102020204" pitchFamily="34" charset="0"/>
              </a:defRPr>
            </a:lvl4pPr>
            <a:lvl5pPr>
              <a:defRPr sz="1200" b="1" i="0">
                <a:solidFill>
                  <a:srgbClr val="183158"/>
                </a:solidFill>
                <a:latin typeface="Arial Black" panose="020B0A04020102020204" pitchFamily="34" charset="0"/>
                <a:cs typeface="Arial Black" panose="020B0A04020102020204" pitchFamily="34" charset="0"/>
              </a:defRPr>
            </a:lvl5pPr>
          </a:lstStyle>
          <a:p>
            <a:pPr lvl="0"/>
            <a:r>
              <a:rPr lang="en-US" dirty="0"/>
              <a:t>SLIDE TITLE HERE</a:t>
            </a:r>
            <a:endParaRPr lang="en-US" dirty="0"/>
          </a:p>
        </p:txBody>
      </p:sp>
      <p:pic>
        <p:nvPicPr>
          <p:cNvPr id="10" name="Google Shape;136;p9" descr="Shape&#10;&#10;Description automatically generated with medium confidence"/>
          <p:cNvPicPr preferRelativeResize="0"/>
          <p:nvPr userDrawn="1"/>
        </p:nvPicPr>
        <p:blipFill rotWithShape="1">
          <a:blip r:embed="rId2" cstate="screen"/>
          <a:srcRect/>
          <a:stretch>
            <a:fillRect/>
          </a:stretch>
        </p:blipFill>
        <p:spPr>
          <a:xfrm>
            <a:off x="806735" y="3617185"/>
            <a:ext cx="2546389" cy="473804"/>
          </a:xfrm>
          <a:prstGeom prst="rect">
            <a:avLst/>
          </a:prstGeom>
          <a:noFill/>
          <a:ln>
            <a:noFill/>
          </a:ln>
        </p:spPr>
      </p:pic>
      <p:pic>
        <p:nvPicPr>
          <p:cNvPr id="11" name="Google Shape;144;p9" descr="A close-up of the moon&#10;&#10;Description automatically generated with low confidence"/>
          <p:cNvPicPr preferRelativeResize="0"/>
          <p:nvPr userDrawn="1"/>
        </p:nvPicPr>
        <p:blipFill rotWithShape="1">
          <a:blip r:embed="rId3" cstate="screen"/>
          <a:srcRect/>
          <a:stretch>
            <a:fillRect/>
          </a:stretch>
        </p:blipFill>
        <p:spPr>
          <a:xfrm rot="5164995">
            <a:off x="1903816" y="4420160"/>
            <a:ext cx="2131384" cy="584679"/>
          </a:xfrm>
          <a:prstGeom prst="rect">
            <a:avLst/>
          </a:prstGeom>
          <a:noFill/>
          <a:ln>
            <a:noFill/>
          </a:ln>
        </p:spPr>
      </p:pic>
      <p:sp>
        <p:nvSpPr>
          <p:cNvPr id="12" name="Text Placeholder 7"/>
          <p:cNvSpPr>
            <a:spLocks noGrp="1"/>
          </p:cNvSpPr>
          <p:nvPr>
            <p:ph type="body" sz="quarter" idx="17" hasCustomPrompt="1"/>
          </p:nvPr>
        </p:nvSpPr>
        <p:spPr>
          <a:xfrm>
            <a:off x="10144125" y="6546850"/>
            <a:ext cx="1943100" cy="219075"/>
          </a:xfrm>
          <a:prstGeom prst="rect">
            <a:avLst/>
          </a:prstGeom>
        </p:spPr>
        <p:txBody>
          <a:bodyPr/>
          <a:lstStyle>
            <a:lvl1pPr algn="r">
              <a:defRPr sz="700">
                <a:solidFill>
                  <a:srgbClr val="183158"/>
                </a:solidFill>
                <a:latin typeface="Courier New" panose="02070309020205020404" pitchFamily="49" charset="0"/>
                <a:cs typeface="Courier New" panose="02070309020205020404" pitchFamily="49" charset="0"/>
              </a:defRPr>
            </a:lvl1pPr>
            <a:lvl2pPr>
              <a:defRPr sz="700">
                <a:solidFill>
                  <a:schemeClr val="bg1"/>
                </a:solidFill>
                <a:latin typeface="Courier New" panose="02070309020205020404" pitchFamily="49" charset="0"/>
                <a:cs typeface="Courier New" panose="02070309020205020404" pitchFamily="49" charset="0"/>
              </a:defRPr>
            </a:lvl2pPr>
            <a:lvl3pPr>
              <a:defRPr sz="700">
                <a:solidFill>
                  <a:schemeClr val="bg1"/>
                </a:solidFill>
                <a:latin typeface="Courier New" panose="02070309020205020404" pitchFamily="49" charset="0"/>
                <a:cs typeface="Courier New" panose="02070309020205020404" pitchFamily="49" charset="0"/>
              </a:defRPr>
            </a:lvl3pPr>
            <a:lvl4pPr>
              <a:defRPr sz="700">
                <a:solidFill>
                  <a:schemeClr val="bg1"/>
                </a:solidFill>
                <a:latin typeface="Courier New" panose="02070309020205020404" pitchFamily="49" charset="0"/>
                <a:cs typeface="Courier New" panose="02070309020205020404" pitchFamily="49" charset="0"/>
              </a:defRPr>
            </a:lvl4pPr>
            <a:lvl5pPr>
              <a:defRPr sz="700">
                <a:solidFill>
                  <a:schemeClr val="bg1"/>
                </a:solidFill>
                <a:latin typeface="Courier New" panose="02070309020205020404" pitchFamily="49" charset="0"/>
                <a:cs typeface="Courier New" panose="02070309020205020404" pitchFamily="49" charset="0"/>
              </a:defRPr>
            </a:lvl5pPr>
          </a:lstStyle>
          <a:p>
            <a:pPr lvl="0"/>
            <a:r>
              <a:rPr lang="en-US" dirty="0"/>
              <a:t>2</a:t>
            </a:r>
            <a:endParaRPr lang="en-US"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matchingName="Title Slide">
  <p:cSld name="Title Slide">
    <p:spTree>
      <p:nvGrpSpPr>
        <p:cNvPr id="1" name="Shape 31"/>
        <p:cNvGrpSpPr/>
        <p:nvPr/>
      </p:nvGrpSpPr>
      <p:grpSpPr>
        <a:xfrm>
          <a:off x="0" y="0"/>
          <a:ext cx="0" cy="0"/>
          <a:chOff x="0" y="0"/>
          <a:chExt cx="0" cy="0"/>
        </a:xfrm>
      </p:grpSpPr>
      <p:sp>
        <p:nvSpPr>
          <p:cNvPr id="32" name="Google Shape;32;p18"/>
          <p:cNvSpPr txBox="1">
            <a:spLocks noGrp="1"/>
          </p:cNvSpPr>
          <p:nvPr>
            <p:ph type="ctrTitle" hasCustomPrompt="1"/>
          </p:nvPr>
        </p:nvSpPr>
        <p:spPr>
          <a:xfrm>
            <a:off x="207295" y="1122363"/>
            <a:ext cx="9144000" cy="2387600"/>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6000"/>
              <a:buFont typeface="Consolas" panose="020B0609020204030204"/>
              <a:buNone/>
              <a:defRPr sz="5400" b="1" i="0" u="none" strike="noStrike" cap="none">
                <a:solidFill>
                  <a:srgbClr val="183158"/>
                </a:solidFill>
                <a:latin typeface="Arial Black" panose="020B0A04020102020204" pitchFamily="34" charset="0"/>
                <a:ea typeface="Arial Black" panose="020B0A04020102020204" pitchFamily="34" charset="0"/>
                <a:cs typeface="Arial Black" panose="020B0A04020102020204" pitchFamily="34" charset="0"/>
                <a:sym typeface="Consolas" panose="020B060902020403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r>
              <a:rPr lang="en-US"/>
              <a:t>SLIDE </a:t>
            </a:r>
            <a:br>
              <a:rPr lang="en-US"/>
            </a:br>
            <a:r>
              <a:rPr lang="en-US"/>
              <a:t>TITLE HERE</a:t>
            </a:r>
            <a:endParaRPr lang="en-US"/>
          </a:p>
        </p:txBody>
      </p:sp>
      <p:sp>
        <p:nvSpPr>
          <p:cNvPr id="8" name="Text Placeholder 7"/>
          <p:cNvSpPr>
            <a:spLocks noGrp="1"/>
          </p:cNvSpPr>
          <p:nvPr>
            <p:ph type="body" sz="quarter" idx="17" hasCustomPrompt="1"/>
          </p:nvPr>
        </p:nvSpPr>
        <p:spPr>
          <a:xfrm>
            <a:off x="10144125" y="6546850"/>
            <a:ext cx="1943100" cy="219075"/>
          </a:xfrm>
          <a:prstGeom prst="rect">
            <a:avLst/>
          </a:prstGeom>
        </p:spPr>
        <p:txBody>
          <a:bodyPr/>
          <a:lstStyle>
            <a:lvl1pPr algn="r">
              <a:defRPr sz="700">
                <a:solidFill>
                  <a:srgbClr val="183158"/>
                </a:solidFill>
                <a:latin typeface="Courier New" panose="02070309020205020404" pitchFamily="49" charset="0"/>
                <a:cs typeface="Courier New" panose="02070309020205020404" pitchFamily="49" charset="0"/>
              </a:defRPr>
            </a:lvl1pPr>
            <a:lvl2pPr>
              <a:defRPr sz="700">
                <a:solidFill>
                  <a:schemeClr val="bg1"/>
                </a:solidFill>
                <a:latin typeface="Courier New" panose="02070309020205020404" pitchFamily="49" charset="0"/>
                <a:cs typeface="Courier New" panose="02070309020205020404" pitchFamily="49" charset="0"/>
              </a:defRPr>
            </a:lvl2pPr>
            <a:lvl3pPr>
              <a:defRPr sz="700">
                <a:solidFill>
                  <a:schemeClr val="bg1"/>
                </a:solidFill>
                <a:latin typeface="Courier New" panose="02070309020205020404" pitchFamily="49" charset="0"/>
                <a:cs typeface="Courier New" panose="02070309020205020404" pitchFamily="49" charset="0"/>
              </a:defRPr>
            </a:lvl3pPr>
            <a:lvl4pPr>
              <a:defRPr sz="700">
                <a:solidFill>
                  <a:schemeClr val="bg1"/>
                </a:solidFill>
                <a:latin typeface="Courier New" panose="02070309020205020404" pitchFamily="49" charset="0"/>
                <a:cs typeface="Courier New" panose="02070309020205020404" pitchFamily="49" charset="0"/>
              </a:defRPr>
            </a:lvl4pPr>
            <a:lvl5pPr>
              <a:defRPr sz="700">
                <a:solidFill>
                  <a:schemeClr val="bg1"/>
                </a:solidFill>
                <a:latin typeface="Courier New" panose="02070309020205020404" pitchFamily="49" charset="0"/>
                <a:cs typeface="Courier New" panose="02070309020205020404" pitchFamily="49" charset="0"/>
              </a:defRPr>
            </a:lvl5pPr>
          </a:lstStyle>
          <a:p>
            <a:pPr lvl="0"/>
            <a:r>
              <a:rPr lang="en-US"/>
              <a:t>2</a:t>
            </a:r>
            <a:endParaRPr lang="en-US"/>
          </a:p>
        </p:txBody>
      </p:sp>
      <p:sp>
        <p:nvSpPr>
          <p:cNvPr id="9" name="Text Placeholder 7"/>
          <p:cNvSpPr>
            <a:spLocks noGrp="1"/>
          </p:cNvSpPr>
          <p:nvPr>
            <p:ph type="body" sz="quarter" idx="10" hasCustomPrompt="1"/>
          </p:nvPr>
        </p:nvSpPr>
        <p:spPr>
          <a:xfrm>
            <a:off x="168275" y="168275"/>
            <a:ext cx="7183438" cy="601663"/>
          </a:xfrm>
          <a:prstGeom prst="rect">
            <a:avLst/>
          </a:prstGeom>
        </p:spPr>
        <p:txBody>
          <a:bodyPr/>
          <a:lstStyle>
            <a:lvl1pPr>
              <a:defRPr sz="1200" b="1" i="0">
                <a:solidFill>
                  <a:srgbClr val="183158"/>
                </a:solidFill>
                <a:latin typeface="Arial Black" panose="020B0A04020102020204" pitchFamily="34" charset="0"/>
                <a:cs typeface="Arial Black" panose="020B0A04020102020204" pitchFamily="34" charset="0"/>
              </a:defRPr>
            </a:lvl1pPr>
            <a:lvl2pPr>
              <a:defRPr sz="1200" b="1" i="0">
                <a:solidFill>
                  <a:srgbClr val="183158"/>
                </a:solidFill>
                <a:latin typeface="Arial Black" panose="020B0A04020102020204" pitchFamily="34" charset="0"/>
                <a:cs typeface="Arial Black" panose="020B0A04020102020204" pitchFamily="34" charset="0"/>
              </a:defRPr>
            </a:lvl2pPr>
            <a:lvl3pPr>
              <a:defRPr sz="1200" b="1" i="0">
                <a:solidFill>
                  <a:srgbClr val="183158"/>
                </a:solidFill>
                <a:latin typeface="Arial Black" panose="020B0A04020102020204" pitchFamily="34" charset="0"/>
                <a:cs typeface="Arial Black" panose="020B0A04020102020204" pitchFamily="34" charset="0"/>
              </a:defRPr>
            </a:lvl3pPr>
            <a:lvl4pPr>
              <a:defRPr sz="1200" b="1" i="0">
                <a:solidFill>
                  <a:srgbClr val="183158"/>
                </a:solidFill>
                <a:latin typeface="Arial Black" panose="020B0A04020102020204" pitchFamily="34" charset="0"/>
                <a:cs typeface="Arial Black" panose="020B0A04020102020204" pitchFamily="34" charset="0"/>
              </a:defRPr>
            </a:lvl4pPr>
            <a:lvl5pPr>
              <a:defRPr sz="1200" b="1" i="0">
                <a:solidFill>
                  <a:srgbClr val="183158"/>
                </a:solidFill>
                <a:latin typeface="Arial Black" panose="020B0A04020102020204" pitchFamily="34" charset="0"/>
                <a:cs typeface="Arial Black" panose="020B0A04020102020204" pitchFamily="34" charset="0"/>
              </a:defRPr>
            </a:lvl5pPr>
          </a:lstStyle>
          <a:p>
            <a:pPr lvl="0"/>
            <a:r>
              <a:rPr lang="en-US"/>
              <a:t>SLIDE TITLE HERE</a:t>
            </a:r>
            <a:endParaRPr lang="en-US"/>
          </a:p>
        </p:txBody>
      </p:sp>
      <p:sp>
        <p:nvSpPr>
          <p:cNvPr id="13" name="Text Placeholder 16"/>
          <p:cNvSpPr>
            <a:spLocks noGrp="1"/>
          </p:cNvSpPr>
          <p:nvPr>
            <p:ph type="body" sz="quarter" idx="18"/>
          </p:nvPr>
        </p:nvSpPr>
        <p:spPr>
          <a:xfrm>
            <a:off x="207295" y="3681297"/>
            <a:ext cx="6681787" cy="1938338"/>
          </a:xfrm>
          <a:prstGeom prst="rect">
            <a:avLst/>
          </a:prstGeom>
        </p:spPr>
        <p:txBody>
          <a:bodyPr/>
          <a:lstStyle>
            <a:lvl1pPr>
              <a:defRPr sz="1800">
                <a:ln>
                  <a:noFill/>
                </a:ln>
                <a:solidFill>
                  <a:srgbClr val="183158"/>
                </a:solidFill>
              </a:defRPr>
            </a:lvl1pPr>
            <a:lvl2pPr>
              <a:defRPr sz="1800">
                <a:ln>
                  <a:noFill/>
                </a:ln>
                <a:solidFill>
                  <a:srgbClr val="183158"/>
                </a:solidFill>
              </a:defRPr>
            </a:lvl2pPr>
            <a:lvl3pPr>
              <a:defRPr sz="1800">
                <a:ln>
                  <a:noFill/>
                </a:ln>
                <a:solidFill>
                  <a:srgbClr val="183158"/>
                </a:solidFill>
              </a:defRPr>
            </a:lvl3pPr>
            <a:lvl4pPr>
              <a:defRPr sz="1800">
                <a:ln>
                  <a:noFill/>
                </a:ln>
                <a:solidFill>
                  <a:srgbClr val="183158"/>
                </a:solidFill>
              </a:defRPr>
            </a:lvl4pPr>
            <a:lvl5pPr>
              <a:defRPr sz="1800">
                <a:ln>
                  <a:noFill/>
                </a:ln>
                <a:solidFill>
                  <a:srgbClr val="183158"/>
                </a:solidFill>
              </a:defRPr>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a:xfrm>
            <a:off x="1554658" y="8065413"/>
            <a:ext cx="2700000" cy="316800"/>
          </a:xfrm>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a:xfrm>
            <a:off x="5058658" y="8065413"/>
            <a:ext cx="3960000" cy="316800"/>
          </a:xfrm>
        </p:spPr>
        <p:txBody>
          <a:bodyPr/>
          <a:lstStyle/>
          <a:p>
            <a:endParaRPr lang="zh-CN" altLang="en-US"/>
          </a:p>
        </p:txBody>
      </p:sp>
      <p:sp>
        <p:nvSpPr>
          <p:cNvPr id="4" name="灯片编号占位符 3"/>
          <p:cNvSpPr>
            <a:spLocks noGrp="1"/>
          </p:cNvSpPr>
          <p:nvPr>
            <p:ph type="sldNum" sz="quarter" idx="12"/>
            <p:custDataLst>
              <p:tags r:id="rId4"/>
            </p:custDataLst>
          </p:nvPr>
        </p:nvSpPr>
        <p:spPr>
          <a:xfrm>
            <a:off x="9820258" y="8065413"/>
            <a:ext cx="2700000" cy="316800"/>
          </a:xfrm>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matchingName="Title Slide">
  <p:cSld name="1_Title Slide">
    <p:spTree>
      <p:nvGrpSpPr>
        <p:cNvPr id="1" name="Shape 11"/>
        <p:cNvGrpSpPr/>
        <p:nvPr/>
      </p:nvGrpSpPr>
      <p:grpSpPr>
        <a:xfrm>
          <a:off x="0" y="0"/>
          <a:ext cx="0" cy="0"/>
          <a:chOff x="0" y="0"/>
          <a:chExt cx="0" cy="0"/>
        </a:xfrm>
      </p:grpSpPr>
      <p:sp>
        <p:nvSpPr>
          <p:cNvPr id="3" name="Text Placeholder 2"/>
          <p:cNvSpPr>
            <a:spLocks noGrp="1"/>
          </p:cNvSpPr>
          <p:nvPr>
            <p:ph type="body" sz="quarter" idx="10" hasCustomPrompt="1"/>
          </p:nvPr>
        </p:nvSpPr>
        <p:spPr>
          <a:xfrm>
            <a:off x="353758" y="2685256"/>
            <a:ext cx="11496865" cy="1487487"/>
          </a:xfrm>
          <a:prstGeom prst="rect">
            <a:avLst/>
          </a:prstGeom>
        </p:spPr>
        <p:txBody>
          <a:bodyPr/>
          <a:lstStyle>
            <a:lvl1pPr>
              <a:defRPr sz="6000" b="1" i="0">
                <a:solidFill>
                  <a:schemeClr val="bg1"/>
                </a:solidFill>
                <a:latin typeface="Arial Black" panose="020B0A04020102020204" pitchFamily="34" charset="0"/>
                <a:cs typeface="Arial Black" panose="020B0A04020102020204" pitchFamily="34" charset="0"/>
              </a:defRPr>
            </a:lvl1pPr>
            <a:lvl2pPr>
              <a:defRPr sz="6600" b="1" i="0">
                <a:solidFill>
                  <a:schemeClr val="bg1"/>
                </a:solidFill>
                <a:latin typeface="Arial Black" panose="020B0A04020102020204" pitchFamily="34" charset="0"/>
                <a:cs typeface="Arial Black" panose="020B0A04020102020204" pitchFamily="34" charset="0"/>
              </a:defRPr>
            </a:lvl2pPr>
            <a:lvl3pPr>
              <a:defRPr sz="6600" b="1" i="0">
                <a:solidFill>
                  <a:schemeClr val="bg1"/>
                </a:solidFill>
                <a:latin typeface="Arial Black" panose="020B0A04020102020204" pitchFamily="34" charset="0"/>
                <a:cs typeface="Arial Black" panose="020B0A04020102020204" pitchFamily="34" charset="0"/>
              </a:defRPr>
            </a:lvl3pPr>
            <a:lvl4pPr>
              <a:defRPr sz="6600" b="1" i="0">
                <a:solidFill>
                  <a:schemeClr val="bg1"/>
                </a:solidFill>
                <a:latin typeface="Arial Black" panose="020B0A04020102020204" pitchFamily="34" charset="0"/>
                <a:cs typeface="Arial Black" panose="020B0A04020102020204" pitchFamily="34" charset="0"/>
              </a:defRPr>
            </a:lvl4pPr>
            <a:lvl5pPr>
              <a:defRPr sz="6600" b="1" i="0">
                <a:solidFill>
                  <a:schemeClr val="bg1"/>
                </a:solidFill>
                <a:latin typeface="Arial Black" panose="020B0A04020102020204" pitchFamily="34" charset="0"/>
                <a:cs typeface="Arial Black" panose="020B0A04020102020204" pitchFamily="34" charset="0"/>
              </a:defRPr>
            </a:lvl5pPr>
          </a:lstStyle>
          <a:p>
            <a:pPr lvl="0"/>
            <a:r>
              <a:rPr lang="en-US" dirty="0"/>
              <a:t>MAIN HEADLINE HERE</a:t>
            </a:r>
            <a:endParaRPr lang="en-US" dirty="0"/>
          </a:p>
        </p:txBody>
      </p:sp>
      <p:sp>
        <p:nvSpPr>
          <p:cNvPr id="5" name="Text Placeholder 4"/>
          <p:cNvSpPr>
            <a:spLocks noGrp="1"/>
          </p:cNvSpPr>
          <p:nvPr>
            <p:ph type="body" sz="quarter" idx="11" hasCustomPrompt="1"/>
          </p:nvPr>
        </p:nvSpPr>
        <p:spPr>
          <a:xfrm>
            <a:off x="353758" y="2072084"/>
            <a:ext cx="11496865" cy="558800"/>
          </a:xfrm>
          <a:prstGeom prst="rect">
            <a:avLst/>
          </a:prstGeom>
        </p:spPr>
        <p:txBody>
          <a:bodyPr/>
          <a:lstStyle>
            <a:lvl1pPr>
              <a:defRPr sz="1800" b="1" i="0">
                <a:solidFill>
                  <a:schemeClr val="bg1"/>
                </a:solidFill>
                <a:latin typeface="Courier New" panose="02070309020205020404" pitchFamily="49" charset="0"/>
                <a:cs typeface="Courier New" panose="02070309020205020404" pitchFamily="49" charset="0"/>
              </a:defRPr>
            </a:lvl1pPr>
            <a:lvl2pPr>
              <a:defRPr>
                <a:solidFill>
                  <a:schemeClr val="bg1"/>
                </a:solidFill>
                <a:latin typeface="Courier New" panose="02070309020205020404" pitchFamily="49" charset="0"/>
                <a:cs typeface="Courier New" panose="02070309020205020404" pitchFamily="49" charset="0"/>
              </a:defRPr>
            </a:lvl2pPr>
            <a:lvl3pPr>
              <a:defRPr b="1" i="0">
                <a:solidFill>
                  <a:schemeClr val="bg1"/>
                </a:solidFill>
                <a:latin typeface="Courier New" panose="02070309020205020404" pitchFamily="49" charset="0"/>
                <a:cs typeface="Courier New" panose="02070309020205020404" pitchFamily="49" charset="0"/>
              </a:defRPr>
            </a:lvl3pPr>
            <a:lvl4pPr>
              <a:defRPr>
                <a:solidFill>
                  <a:schemeClr val="bg1"/>
                </a:solidFill>
                <a:latin typeface="Courier New" panose="02070309020205020404" pitchFamily="49" charset="0"/>
                <a:cs typeface="Courier New" panose="02070309020205020404" pitchFamily="49" charset="0"/>
              </a:defRPr>
            </a:lvl4pPr>
            <a:lvl5pPr>
              <a:defRPr>
                <a:solidFill>
                  <a:schemeClr val="bg1"/>
                </a:solidFill>
                <a:latin typeface="Courier New" panose="02070309020205020404" pitchFamily="49" charset="0"/>
                <a:cs typeface="Courier New" panose="02070309020205020404" pitchFamily="49" charset="0"/>
              </a:defRPr>
            </a:lvl5pPr>
          </a:lstStyle>
          <a:p>
            <a:pPr lvl="0"/>
            <a:r>
              <a:rPr lang="en-US" dirty="0"/>
              <a:t>SUBHEAD GOES HERE</a:t>
            </a:r>
            <a:endParaRPr lang="en-US" dirty="0"/>
          </a:p>
        </p:txBody>
      </p:sp>
      <p:sp>
        <p:nvSpPr>
          <p:cNvPr id="8" name="Text Placeholder 7"/>
          <p:cNvSpPr>
            <a:spLocks noGrp="1"/>
          </p:cNvSpPr>
          <p:nvPr>
            <p:ph type="body" sz="quarter" idx="12" hasCustomPrompt="1"/>
          </p:nvPr>
        </p:nvSpPr>
        <p:spPr>
          <a:xfrm>
            <a:off x="10144125" y="6546850"/>
            <a:ext cx="1943100" cy="219075"/>
          </a:xfrm>
          <a:prstGeom prst="rect">
            <a:avLst/>
          </a:prstGeom>
        </p:spPr>
        <p:txBody>
          <a:bodyPr/>
          <a:lstStyle>
            <a:lvl1pPr algn="r">
              <a:defRPr sz="700">
                <a:solidFill>
                  <a:schemeClr val="bg1"/>
                </a:solidFill>
                <a:latin typeface="Courier New" panose="02070309020205020404" pitchFamily="49" charset="0"/>
                <a:cs typeface="Courier New" panose="02070309020205020404" pitchFamily="49" charset="0"/>
              </a:defRPr>
            </a:lvl1pPr>
            <a:lvl2pPr>
              <a:defRPr sz="700">
                <a:solidFill>
                  <a:schemeClr val="bg1"/>
                </a:solidFill>
                <a:latin typeface="Courier New" panose="02070309020205020404" pitchFamily="49" charset="0"/>
                <a:cs typeface="Courier New" panose="02070309020205020404" pitchFamily="49" charset="0"/>
              </a:defRPr>
            </a:lvl2pPr>
            <a:lvl3pPr>
              <a:defRPr sz="700">
                <a:solidFill>
                  <a:schemeClr val="bg1"/>
                </a:solidFill>
                <a:latin typeface="Courier New" panose="02070309020205020404" pitchFamily="49" charset="0"/>
                <a:cs typeface="Courier New" panose="02070309020205020404" pitchFamily="49" charset="0"/>
              </a:defRPr>
            </a:lvl3pPr>
            <a:lvl4pPr>
              <a:defRPr sz="700">
                <a:solidFill>
                  <a:schemeClr val="bg1"/>
                </a:solidFill>
                <a:latin typeface="Courier New" panose="02070309020205020404" pitchFamily="49" charset="0"/>
                <a:cs typeface="Courier New" panose="02070309020205020404" pitchFamily="49" charset="0"/>
              </a:defRPr>
            </a:lvl4pPr>
            <a:lvl5pPr>
              <a:defRPr sz="700">
                <a:solidFill>
                  <a:schemeClr val="bg1"/>
                </a:solidFill>
                <a:latin typeface="Courier New" panose="02070309020205020404" pitchFamily="49" charset="0"/>
                <a:cs typeface="Courier New" panose="02070309020205020404" pitchFamily="49" charset="0"/>
              </a:defRPr>
            </a:lvl5pPr>
          </a:lstStyle>
          <a:p>
            <a:pPr lvl="0"/>
            <a:r>
              <a:rPr lang="en-US" dirty="0"/>
              <a:t>1</a:t>
            </a:r>
            <a:endParaRPr lang="en-US" dirty="0"/>
          </a:p>
        </p:txBody>
      </p:sp>
      <p:sp>
        <p:nvSpPr>
          <p:cNvPr id="4" name="Text Placeholder 3"/>
          <p:cNvSpPr>
            <a:spLocks noGrp="1"/>
          </p:cNvSpPr>
          <p:nvPr>
            <p:ph type="body" sz="quarter" idx="13" hasCustomPrompt="1"/>
          </p:nvPr>
        </p:nvSpPr>
        <p:spPr>
          <a:xfrm>
            <a:off x="354013" y="4486607"/>
            <a:ext cx="11496675" cy="1292225"/>
          </a:xfrm>
          <a:prstGeom prst="rect">
            <a:avLst/>
          </a:prstGeom>
        </p:spPr>
        <p:txBody>
          <a:bodyPr/>
          <a:lstStyle>
            <a:lvl1pPr>
              <a:defRPr sz="20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A sentence or two can go here as introductory text. Try to keep it short and sweet.</a:t>
            </a:r>
            <a:endParaRPr lang="en-US" dirty="0"/>
          </a:p>
        </p:txBody>
      </p:sp>
      <p:cxnSp>
        <p:nvCxnSpPr>
          <p:cNvPr id="9" name="Google Shape;46;p1"/>
          <p:cNvCxnSpPr/>
          <p:nvPr userDrawn="1"/>
        </p:nvCxnSpPr>
        <p:spPr>
          <a:xfrm>
            <a:off x="353758" y="4197200"/>
            <a:ext cx="11496865" cy="0"/>
          </a:xfrm>
          <a:prstGeom prst="straightConnector1">
            <a:avLst/>
          </a:prstGeom>
          <a:noFill/>
          <a:ln w="12700" cap="flat" cmpd="sng">
            <a:solidFill>
              <a:schemeClr val="lt1"/>
            </a:solidFill>
            <a:prstDash val="solid"/>
            <a:miter lim="800000"/>
            <a:headEnd type="none" w="sm" len="sm"/>
            <a:tailEnd type="none" w="sm" len="sm"/>
          </a:ln>
        </p:spPr>
      </p:cxnSp>
      <p:pic>
        <p:nvPicPr>
          <p:cNvPr id="6" name="Picture 5" descr="Text&#10;&#10;Description automatically generated with medium confidence"/>
          <p:cNvPicPr>
            <a:picLocks noChangeAspect="1"/>
          </p:cNvPicPr>
          <p:nvPr userDrawn="1"/>
        </p:nvPicPr>
        <p:blipFill>
          <a:blip r:embed="rId2" cstate="screen"/>
          <a:stretch>
            <a:fillRect/>
          </a:stretch>
        </p:blipFill>
        <p:spPr>
          <a:xfrm>
            <a:off x="0" y="-72460"/>
            <a:ext cx="2680070" cy="978808"/>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lt1">
            <a:alpha val="80000"/>
          </a:schemeClr>
        </a:solidFill>
        <a:effectLst/>
      </p:bgPr>
    </p:bg>
    <p:spTree>
      <p:nvGrpSpPr>
        <p:cNvPr id="1" name=""/>
        <p:cNvGrpSpPr/>
        <p:nvPr/>
      </p:nvGrpSpPr>
      <p:grpSpPr>
        <a:xfrm>
          <a:off x="0" y="0"/>
          <a:ext cx="0" cy="0"/>
          <a:chOff x="0" y="0"/>
          <a:chExt cx="0" cy="0"/>
        </a:xfrm>
      </p:grpSpPr>
      <p:pic>
        <p:nvPicPr>
          <p:cNvPr id="9" name="Google Shape;54;p2"/>
          <p:cNvPicPr preferRelativeResize="0"/>
          <p:nvPr userDrawn="1"/>
        </p:nvPicPr>
        <p:blipFill>
          <a:blip r:embed="rId2" cstate="screen"/>
          <a:srcRect/>
          <a:stretch>
            <a:fillRect/>
          </a:stretch>
        </p:blipFill>
        <p:spPr>
          <a:xfrm>
            <a:off x="0" y="0"/>
            <a:ext cx="12192000" cy="6858000"/>
          </a:xfrm>
          <a:prstGeom prst="rect">
            <a:avLst/>
          </a:prstGeom>
          <a:noFill/>
          <a:ln>
            <a:noFill/>
          </a:ln>
        </p:spPr>
      </p:pic>
      <p:sp>
        <p:nvSpPr>
          <p:cNvPr id="10" name="Google Shape;55;p2"/>
          <p:cNvSpPr/>
          <p:nvPr userDrawn="1"/>
        </p:nvSpPr>
        <p:spPr>
          <a:xfrm>
            <a:off x="0" y="-1"/>
            <a:ext cx="12192000" cy="6858000"/>
          </a:xfrm>
          <a:prstGeom prst="rect">
            <a:avLst/>
          </a:prstGeom>
          <a:solidFill>
            <a:srgbClr val="06234B">
              <a:alpha val="80000"/>
            </a:srgbClr>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5" name="Text Placeholder 2"/>
          <p:cNvSpPr>
            <a:spLocks noGrp="1"/>
          </p:cNvSpPr>
          <p:nvPr>
            <p:ph type="body" sz="quarter" idx="10" hasCustomPrompt="1"/>
          </p:nvPr>
        </p:nvSpPr>
        <p:spPr>
          <a:xfrm>
            <a:off x="353758" y="2685256"/>
            <a:ext cx="11496865" cy="1487487"/>
          </a:xfrm>
          <a:prstGeom prst="rect">
            <a:avLst/>
          </a:prstGeom>
        </p:spPr>
        <p:txBody>
          <a:bodyPr/>
          <a:lstStyle>
            <a:lvl1pPr>
              <a:defRPr sz="6000" b="1" i="0">
                <a:solidFill>
                  <a:schemeClr val="bg1"/>
                </a:solidFill>
                <a:latin typeface="Arial Black" panose="020B0A04020102020204" pitchFamily="34" charset="0"/>
                <a:cs typeface="Arial Black" panose="020B0A04020102020204" pitchFamily="34" charset="0"/>
              </a:defRPr>
            </a:lvl1pPr>
            <a:lvl2pPr>
              <a:defRPr sz="6600" b="1" i="0">
                <a:solidFill>
                  <a:schemeClr val="bg1"/>
                </a:solidFill>
                <a:latin typeface="Arial Black" panose="020B0A04020102020204" pitchFamily="34" charset="0"/>
                <a:cs typeface="Arial Black" panose="020B0A04020102020204" pitchFamily="34" charset="0"/>
              </a:defRPr>
            </a:lvl2pPr>
            <a:lvl3pPr>
              <a:defRPr sz="6600" b="1" i="0">
                <a:solidFill>
                  <a:schemeClr val="bg1"/>
                </a:solidFill>
                <a:latin typeface="Arial Black" panose="020B0A04020102020204" pitchFamily="34" charset="0"/>
                <a:cs typeface="Arial Black" panose="020B0A04020102020204" pitchFamily="34" charset="0"/>
              </a:defRPr>
            </a:lvl3pPr>
            <a:lvl4pPr>
              <a:defRPr sz="6600" b="1" i="0">
                <a:solidFill>
                  <a:schemeClr val="bg1"/>
                </a:solidFill>
                <a:latin typeface="Arial Black" panose="020B0A04020102020204" pitchFamily="34" charset="0"/>
                <a:cs typeface="Arial Black" panose="020B0A04020102020204" pitchFamily="34" charset="0"/>
              </a:defRPr>
            </a:lvl4pPr>
            <a:lvl5pPr>
              <a:defRPr sz="6600" b="1" i="0">
                <a:solidFill>
                  <a:schemeClr val="bg1"/>
                </a:solidFill>
                <a:latin typeface="Arial Black" panose="020B0A04020102020204" pitchFamily="34" charset="0"/>
                <a:cs typeface="Arial Black" panose="020B0A04020102020204" pitchFamily="34" charset="0"/>
              </a:defRPr>
            </a:lvl5pPr>
          </a:lstStyle>
          <a:p>
            <a:pPr lvl="0"/>
            <a:r>
              <a:rPr lang="en-US" dirty="0"/>
              <a:t>MAIN HEADLINE HERE</a:t>
            </a:r>
            <a:endParaRPr lang="en-US" dirty="0"/>
          </a:p>
        </p:txBody>
      </p:sp>
      <p:sp>
        <p:nvSpPr>
          <p:cNvPr id="6" name="Text Placeholder 4"/>
          <p:cNvSpPr>
            <a:spLocks noGrp="1"/>
          </p:cNvSpPr>
          <p:nvPr>
            <p:ph type="body" sz="quarter" idx="11" hasCustomPrompt="1"/>
          </p:nvPr>
        </p:nvSpPr>
        <p:spPr>
          <a:xfrm>
            <a:off x="353758" y="4171950"/>
            <a:ext cx="11496865" cy="558800"/>
          </a:xfrm>
          <a:prstGeom prst="rect">
            <a:avLst/>
          </a:prstGeom>
        </p:spPr>
        <p:txBody>
          <a:bodyPr/>
          <a:lstStyle>
            <a:lvl1pPr>
              <a:defRPr sz="1800" b="1" i="0">
                <a:solidFill>
                  <a:schemeClr val="bg1"/>
                </a:solidFill>
                <a:latin typeface="Courier New" panose="02070309020205020404" pitchFamily="49" charset="0"/>
                <a:cs typeface="Courier New" panose="02070309020205020404" pitchFamily="49" charset="0"/>
              </a:defRPr>
            </a:lvl1pPr>
            <a:lvl2pPr>
              <a:defRPr>
                <a:solidFill>
                  <a:schemeClr val="bg1"/>
                </a:solidFill>
                <a:latin typeface="Courier New" panose="02070309020205020404" pitchFamily="49" charset="0"/>
                <a:cs typeface="Courier New" panose="02070309020205020404" pitchFamily="49" charset="0"/>
              </a:defRPr>
            </a:lvl2pPr>
            <a:lvl3pPr>
              <a:defRPr b="1" i="0">
                <a:solidFill>
                  <a:schemeClr val="bg1"/>
                </a:solidFill>
                <a:latin typeface="Courier New" panose="02070309020205020404" pitchFamily="49" charset="0"/>
                <a:cs typeface="Courier New" panose="02070309020205020404" pitchFamily="49" charset="0"/>
              </a:defRPr>
            </a:lvl3pPr>
            <a:lvl4pPr>
              <a:defRPr>
                <a:solidFill>
                  <a:schemeClr val="bg1"/>
                </a:solidFill>
                <a:latin typeface="Courier New" panose="02070309020205020404" pitchFamily="49" charset="0"/>
                <a:cs typeface="Courier New" panose="02070309020205020404" pitchFamily="49" charset="0"/>
              </a:defRPr>
            </a:lvl4pPr>
            <a:lvl5pPr>
              <a:defRPr>
                <a:solidFill>
                  <a:schemeClr val="bg1"/>
                </a:solidFill>
                <a:latin typeface="Courier New" panose="02070309020205020404" pitchFamily="49" charset="0"/>
                <a:cs typeface="Courier New" panose="02070309020205020404" pitchFamily="49" charset="0"/>
              </a:defRPr>
            </a:lvl5pPr>
          </a:lstStyle>
          <a:p>
            <a:pPr lvl="0"/>
            <a:r>
              <a:rPr lang="en-US" dirty="0"/>
              <a:t>Sub-Head Here</a:t>
            </a:r>
            <a:endParaRPr lang="en-US" dirty="0"/>
          </a:p>
        </p:txBody>
      </p:sp>
      <p:sp>
        <p:nvSpPr>
          <p:cNvPr id="8" name="Text Placeholder 7"/>
          <p:cNvSpPr>
            <a:spLocks noGrp="1"/>
          </p:cNvSpPr>
          <p:nvPr>
            <p:ph type="body" sz="quarter" idx="12" hasCustomPrompt="1"/>
          </p:nvPr>
        </p:nvSpPr>
        <p:spPr>
          <a:xfrm>
            <a:off x="10144125" y="6546850"/>
            <a:ext cx="1943100" cy="219075"/>
          </a:xfrm>
          <a:prstGeom prst="rect">
            <a:avLst/>
          </a:prstGeom>
        </p:spPr>
        <p:txBody>
          <a:bodyPr/>
          <a:lstStyle>
            <a:lvl1pPr algn="r">
              <a:defRPr sz="700">
                <a:solidFill>
                  <a:schemeClr val="bg1"/>
                </a:solidFill>
                <a:latin typeface="Courier New" panose="02070309020205020404" pitchFamily="49" charset="0"/>
                <a:cs typeface="Courier New" panose="02070309020205020404" pitchFamily="49" charset="0"/>
              </a:defRPr>
            </a:lvl1pPr>
            <a:lvl2pPr>
              <a:defRPr sz="700">
                <a:solidFill>
                  <a:schemeClr val="bg1"/>
                </a:solidFill>
                <a:latin typeface="Courier New" panose="02070309020205020404" pitchFamily="49" charset="0"/>
                <a:cs typeface="Courier New" panose="02070309020205020404" pitchFamily="49" charset="0"/>
              </a:defRPr>
            </a:lvl2pPr>
            <a:lvl3pPr>
              <a:defRPr sz="700">
                <a:solidFill>
                  <a:schemeClr val="bg1"/>
                </a:solidFill>
                <a:latin typeface="Courier New" panose="02070309020205020404" pitchFamily="49" charset="0"/>
                <a:cs typeface="Courier New" panose="02070309020205020404" pitchFamily="49" charset="0"/>
              </a:defRPr>
            </a:lvl3pPr>
            <a:lvl4pPr>
              <a:defRPr sz="700">
                <a:solidFill>
                  <a:schemeClr val="bg1"/>
                </a:solidFill>
                <a:latin typeface="Courier New" panose="02070309020205020404" pitchFamily="49" charset="0"/>
                <a:cs typeface="Courier New" panose="02070309020205020404" pitchFamily="49" charset="0"/>
              </a:defRPr>
            </a:lvl4pPr>
            <a:lvl5pPr>
              <a:defRPr sz="700">
                <a:solidFill>
                  <a:schemeClr val="bg1"/>
                </a:solidFill>
                <a:latin typeface="Courier New" panose="02070309020205020404" pitchFamily="49" charset="0"/>
                <a:cs typeface="Courier New" panose="02070309020205020404" pitchFamily="49" charset="0"/>
              </a:defRPr>
            </a:lvl5pPr>
          </a:lstStyle>
          <a:p>
            <a:pPr lvl="0"/>
            <a:r>
              <a:rPr lang="en-US" dirty="0"/>
              <a:t>2</a:t>
            </a:r>
            <a:endParaRPr lang="en-US" dirty="0"/>
          </a:p>
        </p:txBody>
      </p:sp>
      <p:pic>
        <p:nvPicPr>
          <p:cNvPr id="3" name="Picture 2" descr="Text&#10;&#10;Description automatically generated with medium confidence"/>
          <p:cNvPicPr>
            <a:picLocks noChangeAspect="1"/>
          </p:cNvPicPr>
          <p:nvPr userDrawn="1"/>
        </p:nvPicPr>
        <p:blipFill>
          <a:blip r:embed="rId3" cstate="screen"/>
          <a:stretch>
            <a:fillRect/>
          </a:stretch>
        </p:blipFill>
        <p:spPr>
          <a:xfrm>
            <a:off x="0" y="-72460"/>
            <a:ext cx="2680070" cy="978808"/>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pic>
        <p:nvPicPr>
          <p:cNvPr id="11" name="Google Shape;76;p3" descr="Background pattern&#10;&#10;Description automatically generated"/>
          <p:cNvPicPr preferRelativeResize="0"/>
          <p:nvPr userDrawn="1"/>
        </p:nvPicPr>
        <p:blipFill rotWithShape="1">
          <a:blip r:embed="rId2" cstate="screen"/>
          <a:srcRect/>
          <a:stretch>
            <a:fillRect/>
          </a:stretch>
        </p:blipFill>
        <p:spPr>
          <a:xfrm>
            <a:off x="4637133" y="1953755"/>
            <a:ext cx="2917730" cy="141539"/>
          </a:xfrm>
          <a:prstGeom prst="rect">
            <a:avLst/>
          </a:prstGeom>
          <a:noFill/>
          <a:ln>
            <a:noFill/>
          </a:ln>
        </p:spPr>
      </p:pic>
      <p:sp>
        <p:nvSpPr>
          <p:cNvPr id="14" name="Text Placeholder 13"/>
          <p:cNvSpPr>
            <a:spLocks noGrp="1"/>
          </p:cNvSpPr>
          <p:nvPr>
            <p:ph type="body" sz="quarter" idx="10" hasCustomPrompt="1"/>
          </p:nvPr>
        </p:nvSpPr>
        <p:spPr>
          <a:xfrm>
            <a:off x="3587748" y="1413403"/>
            <a:ext cx="5016500" cy="498475"/>
          </a:xfrm>
          <a:prstGeom prst="rect">
            <a:avLst/>
          </a:prstGeom>
        </p:spPr>
        <p:txBody>
          <a:bodyPr/>
          <a:lstStyle>
            <a:lvl1pPr algn="ctr">
              <a:defRPr sz="2800">
                <a:solidFill>
                  <a:schemeClr val="bg1"/>
                </a:solidFill>
                <a:latin typeface="Courier New" panose="02070309020205020404" pitchFamily="49" charset="0"/>
                <a:cs typeface="Courier New" panose="02070309020205020404" pitchFamily="49" charset="0"/>
              </a:defRPr>
            </a:lvl1pPr>
            <a:lvl2pPr>
              <a:defRPr>
                <a:solidFill>
                  <a:schemeClr val="bg1"/>
                </a:solidFill>
                <a:latin typeface="Courier New" panose="02070309020205020404" pitchFamily="49" charset="0"/>
                <a:cs typeface="Courier New" panose="02070309020205020404" pitchFamily="49" charset="0"/>
              </a:defRPr>
            </a:lvl2pPr>
            <a:lvl3pPr>
              <a:defRPr>
                <a:solidFill>
                  <a:schemeClr val="bg1"/>
                </a:solidFill>
                <a:latin typeface="Courier New" panose="02070309020205020404" pitchFamily="49" charset="0"/>
                <a:cs typeface="Courier New" panose="02070309020205020404" pitchFamily="49" charset="0"/>
              </a:defRPr>
            </a:lvl3pPr>
            <a:lvl4pPr>
              <a:defRPr>
                <a:solidFill>
                  <a:schemeClr val="bg1"/>
                </a:solidFill>
                <a:latin typeface="Courier New" panose="02070309020205020404" pitchFamily="49" charset="0"/>
                <a:cs typeface="Courier New" panose="02070309020205020404" pitchFamily="49" charset="0"/>
              </a:defRPr>
            </a:lvl4pPr>
            <a:lvl5pPr>
              <a:defRPr>
                <a:solidFill>
                  <a:schemeClr val="bg1"/>
                </a:solidFill>
                <a:latin typeface="Courier New" panose="02070309020205020404" pitchFamily="49" charset="0"/>
                <a:cs typeface="Courier New" panose="02070309020205020404" pitchFamily="49" charset="0"/>
              </a:defRPr>
            </a:lvl5pPr>
          </a:lstStyle>
          <a:p>
            <a:pPr lvl="0"/>
            <a:r>
              <a:rPr lang="en-US" dirty="0"/>
              <a:t>INTRODUCTIONS</a:t>
            </a:r>
            <a:endParaRPr lang="en-US" dirty="0"/>
          </a:p>
        </p:txBody>
      </p:sp>
      <p:sp>
        <p:nvSpPr>
          <p:cNvPr id="16" name="Picture Placeholder 15"/>
          <p:cNvSpPr>
            <a:spLocks noGrp="1"/>
          </p:cNvSpPr>
          <p:nvPr>
            <p:ph type="pic" sz="quarter" idx="11"/>
          </p:nvPr>
        </p:nvSpPr>
        <p:spPr>
          <a:xfrm>
            <a:off x="1871802" y="2339975"/>
            <a:ext cx="2532063" cy="2532063"/>
          </a:xfrm>
          <a:prstGeom prst="rect">
            <a:avLst/>
          </a:prstGeom>
        </p:spPr>
        <p:txBody>
          <a:bodyPr/>
          <a:lstStyle/>
          <a:p>
            <a:endParaRPr lang="en-US"/>
          </a:p>
        </p:txBody>
      </p:sp>
      <p:sp>
        <p:nvSpPr>
          <p:cNvPr id="17" name="Picture Placeholder 15"/>
          <p:cNvSpPr>
            <a:spLocks noGrp="1"/>
          </p:cNvSpPr>
          <p:nvPr>
            <p:ph type="pic" sz="quarter" idx="12"/>
          </p:nvPr>
        </p:nvSpPr>
        <p:spPr>
          <a:xfrm>
            <a:off x="4789905" y="2339975"/>
            <a:ext cx="2532063" cy="2532063"/>
          </a:xfrm>
          <a:prstGeom prst="rect">
            <a:avLst/>
          </a:prstGeom>
        </p:spPr>
        <p:txBody>
          <a:bodyPr/>
          <a:lstStyle/>
          <a:p>
            <a:endParaRPr lang="en-US"/>
          </a:p>
        </p:txBody>
      </p:sp>
      <p:pic>
        <p:nvPicPr>
          <p:cNvPr id="6" name="Google Shape;71;p3" descr="Icon&#10;&#10;Description automatically generated with low confidence"/>
          <p:cNvPicPr preferRelativeResize="0"/>
          <p:nvPr userDrawn="1"/>
        </p:nvPicPr>
        <p:blipFill rotWithShape="1">
          <a:blip r:embed="rId3" cstate="screen"/>
          <a:srcRect/>
          <a:stretch>
            <a:fillRect/>
          </a:stretch>
        </p:blipFill>
        <p:spPr>
          <a:xfrm rot="-5400000">
            <a:off x="4164960" y="4977861"/>
            <a:ext cx="405340" cy="304005"/>
          </a:xfrm>
          <a:prstGeom prst="rect">
            <a:avLst/>
          </a:prstGeom>
          <a:noFill/>
          <a:ln>
            <a:noFill/>
          </a:ln>
        </p:spPr>
      </p:pic>
      <p:pic>
        <p:nvPicPr>
          <p:cNvPr id="7" name="Google Shape;72;p3" descr="Icon&#10;&#10;Description automatically generated"/>
          <p:cNvPicPr preferRelativeResize="0"/>
          <p:nvPr userDrawn="1"/>
        </p:nvPicPr>
        <p:blipFill rotWithShape="1">
          <a:blip r:embed="rId4" cstate="screen"/>
          <a:srcRect/>
          <a:stretch>
            <a:fillRect/>
          </a:stretch>
        </p:blipFill>
        <p:spPr>
          <a:xfrm rot="1920721" flipH="1">
            <a:off x="7381601" y="4785263"/>
            <a:ext cx="359794" cy="489094"/>
          </a:xfrm>
          <a:prstGeom prst="rect">
            <a:avLst/>
          </a:prstGeom>
          <a:noFill/>
          <a:ln>
            <a:noFill/>
          </a:ln>
        </p:spPr>
      </p:pic>
      <p:sp>
        <p:nvSpPr>
          <p:cNvPr id="18" name="Picture Placeholder 15"/>
          <p:cNvSpPr>
            <a:spLocks noGrp="1"/>
          </p:cNvSpPr>
          <p:nvPr>
            <p:ph type="pic" sz="quarter" idx="13"/>
          </p:nvPr>
        </p:nvSpPr>
        <p:spPr>
          <a:xfrm>
            <a:off x="7725610" y="2339975"/>
            <a:ext cx="2532063" cy="2532063"/>
          </a:xfrm>
          <a:prstGeom prst="rect">
            <a:avLst/>
          </a:prstGeom>
        </p:spPr>
        <p:txBody>
          <a:bodyPr/>
          <a:lstStyle/>
          <a:p>
            <a:endParaRPr lang="en-US"/>
          </a:p>
        </p:txBody>
      </p:sp>
      <p:sp>
        <p:nvSpPr>
          <p:cNvPr id="21" name="Text Placeholder 20"/>
          <p:cNvSpPr>
            <a:spLocks noGrp="1"/>
          </p:cNvSpPr>
          <p:nvPr>
            <p:ph type="body" sz="quarter" idx="14" hasCustomPrompt="1"/>
          </p:nvPr>
        </p:nvSpPr>
        <p:spPr>
          <a:xfrm>
            <a:off x="1871663" y="5067300"/>
            <a:ext cx="2532062" cy="647700"/>
          </a:xfrm>
          <a:prstGeom prst="rect">
            <a:avLst/>
          </a:prstGeom>
        </p:spPr>
        <p:txBody>
          <a:bodyPr/>
          <a:lstStyle>
            <a:lvl1pPr>
              <a:defRPr sz="1600">
                <a:solidFill>
                  <a:schemeClr val="bg1"/>
                </a:solidFill>
                <a:latin typeface="Courier New" panose="02070309020205020404" pitchFamily="49" charset="0"/>
                <a:cs typeface="Courier New" panose="02070309020205020404" pitchFamily="49" charset="0"/>
              </a:defRPr>
            </a:lvl1pPr>
            <a:lvl2pPr>
              <a:defRPr>
                <a:solidFill>
                  <a:schemeClr val="bg1"/>
                </a:solidFill>
                <a:latin typeface="Courier New" panose="02070309020205020404" pitchFamily="49" charset="0"/>
                <a:cs typeface="Courier New" panose="02070309020205020404" pitchFamily="49" charset="0"/>
              </a:defRPr>
            </a:lvl2pPr>
            <a:lvl3pPr>
              <a:defRPr>
                <a:solidFill>
                  <a:schemeClr val="bg1"/>
                </a:solidFill>
                <a:latin typeface="Courier New" panose="02070309020205020404" pitchFamily="49" charset="0"/>
                <a:cs typeface="Courier New" panose="02070309020205020404" pitchFamily="49" charset="0"/>
              </a:defRPr>
            </a:lvl3pPr>
            <a:lvl4pPr>
              <a:defRPr>
                <a:solidFill>
                  <a:schemeClr val="bg1"/>
                </a:solidFill>
                <a:latin typeface="Courier New" panose="02070309020205020404" pitchFamily="49" charset="0"/>
                <a:cs typeface="Courier New" panose="02070309020205020404" pitchFamily="49" charset="0"/>
              </a:defRPr>
            </a:lvl4pPr>
            <a:lvl5pPr>
              <a:defRPr>
                <a:solidFill>
                  <a:schemeClr val="bg1"/>
                </a:solidFill>
                <a:latin typeface="Courier New" panose="02070309020205020404" pitchFamily="49" charset="0"/>
                <a:cs typeface="Courier New" panose="02070309020205020404" pitchFamily="49" charset="0"/>
              </a:defRPr>
            </a:lvl5pPr>
          </a:lstStyle>
          <a:p>
            <a:pPr lvl="0"/>
            <a:r>
              <a:rPr lang="en-US" dirty="0"/>
              <a:t>JANE DOE</a:t>
            </a:r>
            <a:endParaRPr lang="en-US" dirty="0"/>
          </a:p>
          <a:p>
            <a:pPr lvl="0"/>
            <a:r>
              <a:rPr lang="en-US" dirty="0"/>
              <a:t>Title Here</a:t>
            </a:r>
            <a:endParaRPr lang="en-US" dirty="0"/>
          </a:p>
        </p:txBody>
      </p:sp>
      <p:sp>
        <p:nvSpPr>
          <p:cNvPr id="22" name="Text Placeholder 20"/>
          <p:cNvSpPr>
            <a:spLocks noGrp="1"/>
          </p:cNvSpPr>
          <p:nvPr>
            <p:ph type="body" sz="quarter" idx="15" hasCustomPrompt="1"/>
          </p:nvPr>
        </p:nvSpPr>
        <p:spPr>
          <a:xfrm>
            <a:off x="4783305" y="5067300"/>
            <a:ext cx="2532062" cy="647700"/>
          </a:xfrm>
          <a:prstGeom prst="rect">
            <a:avLst/>
          </a:prstGeom>
        </p:spPr>
        <p:txBody>
          <a:bodyPr/>
          <a:lstStyle>
            <a:lvl1pPr>
              <a:defRPr sz="1600">
                <a:solidFill>
                  <a:schemeClr val="bg1"/>
                </a:solidFill>
                <a:latin typeface="Courier New" panose="02070309020205020404" pitchFamily="49" charset="0"/>
                <a:cs typeface="Courier New" panose="02070309020205020404" pitchFamily="49" charset="0"/>
              </a:defRPr>
            </a:lvl1pPr>
            <a:lvl2pPr>
              <a:defRPr>
                <a:solidFill>
                  <a:schemeClr val="bg1"/>
                </a:solidFill>
                <a:latin typeface="Courier New" panose="02070309020205020404" pitchFamily="49" charset="0"/>
                <a:cs typeface="Courier New" panose="02070309020205020404" pitchFamily="49" charset="0"/>
              </a:defRPr>
            </a:lvl2pPr>
            <a:lvl3pPr>
              <a:defRPr>
                <a:solidFill>
                  <a:schemeClr val="bg1"/>
                </a:solidFill>
                <a:latin typeface="Courier New" panose="02070309020205020404" pitchFamily="49" charset="0"/>
                <a:cs typeface="Courier New" panose="02070309020205020404" pitchFamily="49" charset="0"/>
              </a:defRPr>
            </a:lvl3pPr>
            <a:lvl4pPr>
              <a:defRPr>
                <a:solidFill>
                  <a:schemeClr val="bg1"/>
                </a:solidFill>
                <a:latin typeface="Courier New" panose="02070309020205020404" pitchFamily="49" charset="0"/>
                <a:cs typeface="Courier New" panose="02070309020205020404" pitchFamily="49" charset="0"/>
              </a:defRPr>
            </a:lvl4pPr>
            <a:lvl5pPr>
              <a:defRPr>
                <a:solidFill>
                  <a:schemeClr val="bg1"/>
                </a:solidFill>
                <a:latin typeface="Courier New" panose="02070309020205020404" pitchFamily="49" charset="0"/>
                <a:cs typeface="Courier New" panose="02070309020205020404" pitchFamily="49" charset="0"/>
              </a:defRPr>
            </a:lvl5pPr>
          </a:lstStyle>
          <a:p>
            <a:pPr lvl="0"/>
            <a:r>
              <a:rPr lang="en-US" dirty="0"/>
              <a:t>JANE DOE</a:t>
            </a:r>
            <a:endParaRPr lang="en-US" dirty="0"/>
          </a:p>
          <a:p>
            <a:pPr lvl="0"/>
            <a:r>
              <a:rPr lang="en-US" dirty="0"/>
              <a:t>Title Here</a:t>
            </a:r>
            <a:endParaRPr lang="en-US" dirty="0"/>
          </a:p>
        </p:txBody>
      </p:sp>
      <p:sp>
        <p:nvSpPr>
          <p:cNvPr id="23" name="Text Placeholder 20"/>
          <p:cNvSpPr>
            <a:spLocks noGrp="1"/>
          </p:cNvSpPr>
          <p:nvPr>
            <p:ph type="body" sz="quarter" idx="16" hasCustomPrompt="1"/>
          </p:nvPr>
        </p:nvSpPr>
        <p:spPr>
          <a:xfrm>
            <a:off x="7731042" y="5067300"/>
            <a:ext cx="2532062" cy="647700"/>
          </a:xfrm>
          <a:prstGeom prst="rect">
            <a:avLst/>
          </a:prstGeom>
        </p:spPr>
        <p:txBody>
          <a:bodyPr/>
          <a:lstStyle>
            <a:lvl1pPr>
              <a:defRPr sz="1600">
                <a:solidFill>
                  <a:schemeClr val="bg1"/>
                </a:solidFill>
                <a:latin typeface="Courier New" panose="02070309020205020404" pitchFamily="49" charset="0"/>
                <a:cs typeface="Courier New" panose="02070309020205020404" pitchFamily="49" charset="0"/>
              </a:defRPr>
            </a:lvl1pPr>
            <a:lvl2pPr>
              <a:defRPr>
                <a:solidFill>
                  <a:schemeClr val="bg1"/>
                </a:solidFill>
                <a:latin typeface="Courier New" panose="02070309020205020404" pitchFamily="49" charset="0"/>
                <a:cs typeface="Courier New" panose="02070309020205020404" pitchFamily="49" charset="0"/>
              </a:defRPr>
            </a:lvl2pPr>
            <a:lvl3pPr>
              <a:defRPr>
                <a:solidFill>
                  <a:schemeClr val="bg1"/>
                </a:solidFill>
                <a:latin typeface="Courier New" panose="02070309020205020404" pitchFamily="49" charset="0"/>
                <a:cs typeface="Courier New" panose="02070309020205020404" pitchFamily="49" charset="0"/>
              </a:defRPr>
            </a:lvl3pPr>
            <a:lvl4pPr>
              <a:defRPr>
                <a:solidFill>
                  <a:schemeClr val="bg1"/>
                </a:solidFill>
                <a:latin typeface="Courier New" panose="02070309020205020404" pitchFamily="49" charset="0"/>
                <a:cs typeface="Courier New" panose="02070309020205020404" pitchFamily="49" charset="0"/>
              </a:defRPr>
            </a:lvl4pPr>
            <a:lvl5pPr>
              <a:defRPr>
                <a:solidFill>
                  <a:schemeClr val="bg1"/>
                </a:solidFill>
                <a:latin typeface="Courier New" panose="02070309020205020404" pitchFamily="49" charset="0"/>
                <a:cs typeface="Courier New" panose="02070309020205020404" pitchFamily="49" charset="0"/>
              </a:defRPr>
            </a:lvl5pPr>
          </a:lstStyle>
          <a:p>
            <a:pPr lvl="0"/>
            <a:r>
              <a:rPr lang="en-US" dirty="0"/>
              <a:t>JANE DOE</a:t>
            </a:r>
            <a:endParaRPr lang="en-US" dirty="0"/>
          </a:p>
          <a:p>
            <a:pPr lvl="0"/>
            <a:r>
              <a:rPr lang="en-US" dirty="0"/>
              <a:t>Title Here</a:t>
            </a:r>
            <a:endParaRPr lang="en-US" dirty="0"/>
          </a:p>
        </p:txBody>
      </p:sp>
      <p:sp>
        <p:nvSpPr>
          <p:cNvPr id="24" name="Text Placeholder 7"/>
          <p:cNvSpPr>
            <a:spLocks noGrp="1"/>
          </p:cNvSpPr>
          <p:nvPr>
            <p:ph type="body" sz="quarter" idx="17" hasCustomPrompt="1"/>
          </p:nvPr>
        </p:nvSpPr>
        <p:spPr>
          <a:xfrm>
            <a:off x="10144125" y="6546850"/>
            <a:ext cx="1943100" cy="219075"/>
          </a:xfrm>
          <a:prstGeom prst="rect">
            <a:avLst/>
          </a:prstGeom>
        </p:spPr>
        <p:txBody>
          <a:bodyPr/>
          <a:lstStyle>
            <a:lvl1pPr algn="r">
              <a:defRPr sz="700">
                <a:solidFill>
                  <a:schemeClr val="bg1"/>
                </a:solidFill>
                <a:latin typeface="Courier New" panose="02070309020205020404" pitchFamily="49" charset="0"/>
                <a:cs typeface="Courier New" panose="02070309020205020404" pitchFamily="49" charset="0"/>
              </a:defRPr>
            </a:lvl1pPr>
            <a:lvl2pPr>
              <a:defRPr sz="700">
                <a:solidFill>
                  <a:schemeClr val="bg1"/>
                </a:solidFill>
                <a:latin typeface="Courier New" panose="02070309020205020404" pitchFamily="49" charset="0"/>
                <a:cs typeface="Courier New" panose="02070309020205020404" pitchFamily="49" charset="0"/>
              </a:defRPr>
            </a:lvl2pPr>
            <a:lvl3pPr>
              <a:defRPr sz="700">
                <a:solidFill>
                  <a:schemeClr val="bg1"/>
                </a:solidFill>
                <a:latin typeface="Courier New" panose="02070309020205020404" pitchFamily="49" charset="0"/>
                <a:cs typeface="Courier New" panose="02070309020205020404" pitchFamily="49" charset="0"/>
              </a:defRPr>
            </a:lvl3pPr>
            <a:lvl4pPr>
              <a:defRPr sz="700">
                <a:solidFill>
                  <a:schemeClr val="bg1"/>
                </a:solidFill>
                <a:latin typeface="Courier New" panose="02070309020205020404" pitchFamily="49" charset="0"/>
                <a:cs typeface="Courier New" panose="02070309020205020404" pitchFamily="49" charset="0"/>
              </a:defRPr>
            </a:lvl4pPr>
            <a:lvl5pPr>
              <a:defRPr sz="700">
                <a:solidFill>
                  <a:schemeClr val="bg1"/>
                </a:solidFill>
                <a:latin typeface="Courier New" panose="02070309020205020404" pitchFamily="49" charset="0"/>
                <a:cs typeface="Courier New" panose="02070309020205020404" pitchFamily="49" charset="0"/>
              </a:defRPr>
            </a:lvl5pPr>
          </a:lstStyle>
          <a:p>
            <a:pPr lvl="0"/>
            <a:r>
              <a:rPr lang="en-US" dirty="0"/>
              <a:t>2</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3" name="Text Placeholder 2"/>
          <p:cNvSpPr>
            <a:spLocks noGrp="1"/>
          </p:cNvSpPr>
          <p:nvPr>
            <p:ph type="body" sz="quarter" idx="10" hasCustomPrompt="1"/>
          </p:nvPr>
        </p:nvSpPr>
        <p:spPr>
          <a:xfrm>
            <a:off x="353758" y="2408530"/>
            <a:ext cx="11496865" cy="2247691"/>
          </a:xfrm>
          <a:prstGeom prst="rect">
            <a:avLst/>
          </a:prstGeom>
        </p:spPr>
        <p:txBody>
          <a:bodyPr/>
          <a:lstStyle>
            <a:lvl1pPr algn="ctr">
              <a:defRPr sz="6000" b="1" i="0">
                <a:solidFill>
                  <a:schemeClr val="bg1"/>
                </a:solidFill>
                <a:latin typeface="Arial Black" panose="020B0A04020102020204" pitchFamily="34" charset="0"/>
                <a:cs typeface="Arial Black" panose="020B0A04020102020204" pitchFamily="34" charset="0"/>
              </a:defRPr>
            </a:lvl1pPr>
            <a:lvl2pPr>
              <a:defRPr sz="6600" b="1" i="0">
                <a:solidFill>
                  <a:schemeClr val="bg1"/>
                </a:solidFill>
                <a:latin typeface="Arial Black" panose="020B0A04020102020204" pitchFamily="34" charset="0"/>
                <a:cs typeface="Arial Black" panose="020B0A04020102020204" pitchFamily="34" charset="0"/>
              </a:defRPr>
            </a:lvl2pPr>
            <a:lvl3pPr>
              <a:defRPr sz="6600" b="1" i="0">
                <a:solidFill>
                  <a:schemeClr val="bg1"/>
                </a:solidFill>
                <a:latin typeface="Arial Black" panose="020B0A04020102020204" pitchFamily="34" charset="0"/>
                <a:cs typeface="Arial Black" panose="020B0A04020102020204" pitchFamily="34" charset="0"/>
              </a:defRPr>
            </a:lvl3pPr>
            <a:lvl4pPr>
              <a:defRPr sz="6600" b="1" i="0">
                <a:solidFill>
                  <a:schemeClr val="bg1"/>
                </a:solidFill>
                <a:latin typeface="Arial Black" panose="020B0A04020102020204" pitchFamily="34" charset="0"/>
                <a:cs typeface="Arial Black" panose="020B0A04020102020204" pitchFamily="34" charset="0"/>
              </a:defRPr>
            </a:lvl4pPr>
            <a:lvl5pPr>
              <a:defRPr sz="6600" b="1" i="0">
                <a:solidFill>
                  <a:schemeClr val="bg1"/>
                </a:solidFill>
                <a:latin typeface="Arial Black" panose="020B0A04020102020204" pitchFamily="34" charset="0"/>
                <a:cs typeface="Arial Black" panose="020B0A04020102020204" pitchFamily="34" charset="0"/>
              </a:defRPr>
            </a:lvl5pPr>
          </a:lstStyle>
          <a:p>
            <a:pPr lvl="0"/>
            <a:r>
              <a:rPr lang="en-US" dirty="0"/>
              <a:t>CLOSER</a:t>
            </a:r>
            <a:br>
              <a:rPr lang="en-US" dirty="0"/>
            </a:br>
            <a:r>
              <a:rPr lang="en-US" dirty="0"/>
              <a:t>HERE</a:t>
            </a:r>
            <a:endParaRPr lang="en-US" dirty="0"/>
          </a:p>
        </p:txBody>
      </p:sp>
      <p:pic>
        <p:nvPicPr>
          <p:cNvPr id="7" name="Picture 6"/>
          <p:cNvPicPr>
            <a:picLocks noChangeAspect="1"/>
          </p:cNvPicPr>
          <p:nvPr userDrawn="1"/>
        </p:nvPicPr>
        <p:blipFill>
          <a:blip r:embed="rId2" cstate="screen"/>
          <a:srcRect/>
          <a:stretch>
            <a:fillRect/>
          </a:stretch>
        </p:blipFill>
        <p:spPr>
          <a:xfrm>
            <a:off x="4474859" y="4656221"/>
            <a:ext cx="3242282" cy="2114532"/>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matchingName="Title Slide">
  <p:cSld name="Title Slide">
    <p:spTree>
      <p:nvGrpSpPr>
        <p:cNvPr id="1" name="Shape 17"/>
        <p:cNvGrpSpPr/>
        <p:nvPr/>
      </p:nvGrpSpPr>
      <p:grpSpPr>
        <a:xfrm>
          <a:off x="0" y="0"/>
          <a:ext cx="0" cy="0"/>
          <a:chOff x="0" y="0"/>
          <a:chExt cx="0" cy="0"/>
        </a:xfrm>
      </p:grpSpPr>
      <p:sp>
        <p:nvSpPr>
          <p:cNvPr id="2" name="Text Placeholder 2"/>
          <p:cNvSpPr>
            <a:spLocks noGrp="1"/>
          </p:cNvSpPr>
          <p:nvPr>
            <p:ph type="body" sz="quarter" idx="10" hasCustomPrompt="1"/>
          </p:nvPr>
        </p:nvSpPr>
        <p:spPr>
          <a:xfrm>
            <a:off x="353758" y="2864622"/>
            <a:ext cx="11496865" cy="1128755"/>
          </a:xfrm>
          <a:prstGeom prst="rect">
            <a:avLst/>
          </a:prstGeom>
        </p:spPr>
        <p:txBody>
          <a:bodyPr/>
          <a:lstStyle>
            <a:lvl1pPr algn="ctr">
              <a:defRPr sz="6000" b="1" i="0">
                <a:solidFill>
                  <a:schemeClr val="bg1"/>
                </a:solidFill>
                <a:latin typeface="Arial Black" panose="020B0A04020102020204" pitchFamily="34" charset="0"/>
                <a:cs typeface="Arial Black" panose="020B0A04020102020204" pitchFamily="34" charset="0"/>
              </a:defRPr>
            </a:lvl1pPr>
            <a:lvl2pPr>
              <a:defRPr sz="6600" b="1" i="0">
                <a:solidFill>
                  <a:schemeClr val="bg1"/>
                </a:solidFill>
                <a:latin typeface="Arial Black" panose="020B0A04020102020204" pitchFamily="34" charset="0"/>
                <a:cs typeface="Arial Black" panose="020B0A04020102020204" pitchFamily="34" charset="0"/>
              </a:defRPr>
            </a:lvl2pPr>
            <a:lvl3pPr>
              <a:defRPr sz="6600" b="1" i="0">
                <a:solidFill>
                  <a:schemeClr val="bg1"/>
                </a:solidFill>
                <a:latin typeface="Arial Black" panose="020B0A04020102020204" pitchFamily="34" charset="0"/>
                <a:cs typeface="Arial Black" panose="020B0A04020102020204" pitchFamily="34" charset="0"/>
              </a:defRPr>
            </a:lvl3pPr>
            <a:lvl4pPr>
              <a:defRPr sz="6600" b="1" i="0">
                <a:solidFill>
                  <a:schemeClr val="bg1"/>
                </a:solidFill>
                <a:latin typeface="Arial Black" panose="020B0A04020102020204" pitchFamily="34" charset="0"/>
                <a:cs typeface="Arial Black" panose="020B0A04020102020204" pitchFamily="34" charset="0"/>
              </a:defRPr>
            </a:lvl4pPr>
            <a:lvl5pPr>
              <a:defRPr sz="6600" b="1" i="0">
                <a:solidFill>
                  <a:schemeClr val="bg1"/>
                </a:solidFill>
                <a:latin typeface="Arial Black" panose="020B0A04020102020204" pitchFamily="34" charset="0"/>
                <a:cs typeface="Arial Black" panose="020B0A04020102020204" pitchFamily="34" charset="0"/>
              </a:defRPr>
            </a:lvl5pPr>
          </a:lstStyle>
          <a:p>
            <a:pPr lvl="0"/>
            <a:r>
              <a:rPr lang="en-US" dirty="0"/>
              <a:t>MAIN HEADLINE HERE</a:t>
            </a:r>
            <a:endParaRPr lang="en-US" dirty="0"/>
          </a:p>
        </p:txBody>
      </p:sp>
      <p:sp>
        <p:nvSpPr>
          <p:cNvPr id="3" name="Text Placeholder 4"/>
          <p:cNvSpPr>
            <a:spLocks noGrp="1"/>
          </p:cNvSpPr>
          <p:nvPr>
            <p:ph type="body" sz="quarter" idx="11" hasCustomPrompt="1"/>
          </p:nvPr>
        </p:nvSpPr>
        <p:spPr>
          <a:xfrm>
            <a:off x="353758" y="3993377"/>
            <a:ext cx="11496865" cy="558800"/>
          </a:xfrm>
          <a:prstGeom prst="rect">
            <a:avLst/>
          </a:prstGeom>
        </p:spPr>
        <p:txBody>
          <a:bodyPr/>
          <a:lstStyle>
            <a:lvl1pPr algn="ctr">
              <a:defRPr sz="1800" b="1" i="0">
                <a:solidFill>
                  <a:srgbClr val="183158"/>
                </a:solidFill>
                <a:latin typeface="Courier New" panose="02070309020205020404" pitchFamily="49" charset="0"/>
                <a:cs typeface="Courier New" panose="02070309020205020404" pitchFamily="49" charset="0"/>
              </a:defRPr>
            </a:lvl1pPr>
            <a:lvl2pPr>
              <a:defRPr>
                <a:solidFill>
                  <a:schemeClr val="bg1"/>
                </a:solidFill>
                <a:latin typeface="Courier New" panose="02070309020205020404" pitchFamily="49" charset="0"/>
                <a:cs typeface="Courier New" panose="02070309020205020404" pitchFamily="49" charset="0"/>
              </a:defRPr>
            </a:lvl2pPr>
            <a:lvl3pPr>
              <a:defRPr b="1" i="0">
                <a:solidFill>
                  <a:schemeClr val="bg1"/>
                </a:solidFill>
                <a:latin typeface="Courier New" panose="02070309020205020404" pitchFamily="49" charset="0"/>
                <a:cs typeface="Courier New" panose="02070309020205020404" pitchFamily="49" charset="0"/>
              </a:defRPr>
            </a:lvl3pPr>
            <a:lvl4pPr>
              <a:defRPr>
                <a:solidFill>
                  <a:schemeClr val="bg1"/>
                </a:solidFill>
                <a:latin typeface="Courier New" panose="02070309020205020404" pitchFamily="49" charset="0"/>
                <a:cs typeface="Courier New" panose="02070309020205020404" pitchFamily="49" charset="0"/>
              </a:defRPr>
            </a:lvl4pPr>
            <a:lvl5pPr>
              <a:defRPr>
                <a:solidFill>
                  <a:schemeClr val="bg1"/>
                </a:solidFill>
                <a:latin typeface="Courier New" panose="02070309020205020404" pitchFamily="49" charset="0"/>
                <a:cs typeface="Courier New" panose="02070309020205020404" pitchFamily="49" charset="0"/>
              </a:defRPr>
            </a:lvl5pPr>
          </a:lstStyle>
          <a:p>
            <a:pPr lvl="0"/>
            <a:r>
              <a:rPr lang="en-US" dirty="0"/>
              <a:t>Sub-Head Here</a:t>
            </a:r>
            <a:endParaRPr lang="en-US" dirty="0"/>
          </a:p>
        </p:txBody>
      </p:sp>
      <p:sp>
        <p:nvSpPr>
          <p:cNvPr id="4" name="Text Placeholder 4"/>
          <p:cNvSpPr>
            <a:spLocks noGrp="1"/>
          </p:cNvSpPr>
          <p:nvPr>
            <p:ph type="body" sz="quarter" idx="12" hasCustomPrompt="1"/>
          </p:nvPr>
        </p:nvSpPr>
        <p:spPr>
          <a:xfrm>
            <a:off x="353758" y="2290783"/>
            <a:ext cx="11496865" cy="558800"/>
          </a:xfrm>
          <a:prstGeom prst="rect">
            <a:avLst/>
          </a:prstGeom>
        </p:spPr>
        <p:txBody>
          <a:bodyPr/>
          <a:lstStyle>
            <a:lvl1pPr algn="ctr">
              <a:defRPr sz="1800" b="1" i="0">
                <a:solidFill>
                  <a:srgbClr val="183158"/>
                </a:solidFill>
                <a:latin typeface="Courier New" panose="02070309020205020404" pitchFamily="49" charset="0"/>
                <a:cs typeface="Courier New" panose="02070309020205020404" pitchFamily="49" charset="0"/>
              </a:defRPr>
            </a:lvl1pPr>
            <a:lvl2pPr>
              <a:defRPr>
                <a:solidFill>
                  <a:schemeClr val="bg1"/>
                </a:solidFill>
                <a:latin typeface="Courier New" panose="02070309020205020404" pitchFamily="49" charset="0"/>
                <a:cs typeface="Courier New" panose="02070309020205020404" pitchFamily="49" charset="0"/>
              </a:defRPr>
            </a:lvl2pPr>
            <a:lvl3pPr>
              <a:defRPr b="1" i="0">
                <a:solidFill>
                  <a:schemeClr val="bg1"/>
                </a:solidFill>
                <a:latin typeface="Courier New" panose="02070309020205020404" pitchFamily="49" charset="0"/>
                <a:cs typeface="Courier New" panose="02070309020205020404" pitchFamily="49" charset="0"/>
              </a:defRPr>
            </a:lvl3pPr>
            <a:lvl4pPr>
              <a:defRPr>
                <a:solidFill>
                  <a:schemeClr val="bg1"/>
                </a:solidFill>
                <a:latin typeface="Courier New" panose="02070309020205020404" pitchFamily="49" charset="0"/>
                <a:cs typeface="Courier New" panose="02070309020205020404" pitchFamily="49" charset="0"/>
              </a:defRPr>
            </a:lvl4pPr>
            <a:lvl5pPr>
              <a:defRPr>
                <a:solidFill>
                  <a:schemeClr val="bg1"/>
                </a:solidFill>
                <a:latin typeface="Courier New" panose="02070309020205020404" pitchFamily="49" charset="0"/>
                <a:cs typeface="Courier New" panose="02070309020205020404" pitchFamily="49" charset="0"/>
              </a:defRPr>
            </a:lvl5pPr>
          </a:lstStyle>
          <a:p>
            <a:pPr lvl="0"/>
            <a:r>
              <a:rPr lang="en-US" dirty="0"/>
              <a:t>Sub-Head Here</a:t>
            </a:r>
            <a:endParaRPr lang="en-US" dirty="0"/>
          </a:p>
        </p:txBody>
      </p:sp>
      <p:sp>
        <p:nvSpPr>
          <p:cNvPr id="5" name="Text Placeholder 7"/>
          <p:cNvSpPr>
            <a:spLocks noGrp="1"/>
          </p:cNvSpPr>
          <p:nvPr>
            <p:ph type="body" sz="quarter" idx="13" hasCustomPrompt="1"/>
          </p:nvPr>
        </p:nvSpPr>
        <p:spPr>
          <a:xfrm>
            <a:off x="10144125" y="6546850"/>
            <a:ext cx="1943100" cy="219075"/>
          </a:xfrm>
          <a:prstGeom prst="rect">
            <a:avLst/>
          </a:prstGeom>
        </p:spPr>
        <p:txBody>
          <a:bodyPr/>
          <a:lstStyle>
            <a:lvl1pPr algn="r">
              <a:defRPr sz="700">
                <a:solidFill>
                  <a:schemeClr val="bg1"/>
                </a:solidFill>
                <a:latin typeface="Courier New" panose="02070309020205020404" pitchFamily="49" charset="0"/>
                <a:cs typeface="Courier New" panose="02070309020205020404" pitchFamily="49" charset="0"/>
              </a:defRPr>
            </a:lvl1pPr>
            <a:lvl2pPr>
              <a:defRPr sz="700">
                <a:solidFill>
                  <a:schemeClr val="bg1"/>
                </a:solidFill>
                <a:latin typeface="Courier New" panose="02070309020205020404" pitchFamily="49" charset="0"/>
                <a:cs typeface="Courier New" panose="02070309020205020404" pitchFamily="49" charset="0"/>
              </a:defRPr>
            </a:lvl2pPr>
            <a:lvl3pPr>
              <a:defRPr sz="700">
                <a:solidFill>
                  <a:schemeClr val="bg1"/>
                </a:solidFill>
                <a:latin typeface="Courier New" panose="02070309020205020404" pitchFamily="49" charset="0"/>
                <a:cs typeface="Courier New" panose="02070309020205020404" pitchFamily="49" charset="0"/>
              </a:defRPr>
            </a:lvl3pPr>
            <a:lvl4pPr>
              <a:defRPr sz="700">
                <a:solidFill>
                  <a:schemeClr val="bg1"/>
                </a:solidFill>
                <a:latin typeface="Courier New" panose="02070309020205020404" pitchFamily="49" charset="0"/>
                <a:cs typeface="Courier New" panose="02070309020205020404" pitchFamily="49" charset="0"/>
              </a:defRPr>
            </a:lvl4pPr>
            <a:lvl5pPr>
              <a:defRPr sz="700">
                <a:solidFill>
                  <a:schemeClr val="bg1"/>
                </a:solidFill>
                <a:latin typeface="Courier New" panose="02070309020205020404" pitchFamily="49" charset="0"/>
                <a:cs typeface="Courier New" panose="02070309020205020404" pitchFamily="49" charset="0"/>
              </a:defRPr>
            </a:lvl5pPr>
          </a:lstStyle>
          <a:p>
            <a:pPr lvl="0"/>
            <a:r>
              <a:rPr lang="en-US" dirty="0"/>
              <a:t>2</a:t>
            </a:r>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5" name="Text Placeholder 2"/>
          <p:cNvSpPr>
            <a:spLocks noGrp="1"/>
          </p:cNvSpPr>
          <p:nvPr>
            <p:ph type="body" sz="quarter" idx="11" hasCustomPrompt="1"/>
          </p:nvPr>
        </p:nvSpPr>
        <p:spPr>
          <a:xfrm>
            <a:off x="795763" y="3874930"/>
            <a:ext cx="6652981" cy="2164924"/>
          </a:xfrm>
          <a:prstGeom prst="rect">
            <a:avLst/>
          </a:prstGeom>
        </p:spPr>
        <p:txBody>
          <a:bodyPr/>
          <a:lstStyle>
            <a:lvl1pPr>
              <a:defRPr sz="6000" b="1" i="0">
                <a:solidFill>
                  <a:srgbClr val="183158"/>
                </a:solidFill>
                <a:latin typeface="Arial Black" panose="020B0A04020102020204" pitchFamily="34" charset="0"/>
                <a:cs typeface="Arial Black" panose="020B0A04020102020204" pitchFamily="34" charset="0"/>
              </a:defRPr>
            </a:lvl1pPr>
            <a:lvl2pPr>
              <a:defRPr sz="6600" b="1" i="0">
                <a:solidFill>
                  <a:schemeClr val="bg1"/>
                </a:solidFill>
                <a:latin typeface="Arial Black" panose="020B0A04020102020204" pitchFamily="34" charset="0"/>
                <a:cs typeface="Arial Black" panose="020B0A04020102020204" pitchFamily="34" charset="0"/>
              </a:defRPr>
            </a:lvl2pPr>
            <a:lvl3pPr>
              <a:defRPr sz="6600" b="1" i="0">
                <a:solidFill>
                  <a:schemeClr val="bg1"/>
                </a:solidFill>
                <a:latin typeface="Arial Black" panose="020B0A04020102020204" pitchFamily="34" charset="0"/>
                <a:cs typeface="Arial Black" panose="020B0A04020102020204" pitchFamily="34" charset="0"/>
              </a:defRPr>
            </a:lvl3pPr>
            <a:lvl4pPr>
              <a:defRPr sz="6600" b="1" i="0">
                <a:solidFill>
                  <a:schemeClr val="bg1"/>
                </a:solidFill>
                <a:latin typeface="Arial Black" panose="020B0A04020102020204" pitchFamily="34" charset="0"/>
                <a:cs typeface="Arial Black" panose="020B0A04020102020204" pitchFamily="34" charset="0"/>
              </a:defRPr>
            </a:lvl4pPr>
            <a:lvl5pPr>
              <a:defRPr sz="6600" b="1" i="0">
                <a:solidFill>
                  <a:schemeClr val="bg1"/>
                </a:solidFill>
                <a:latin typeface="Arial Black" panose="020B0A04020102020204" pitchFamily="34" charset="0"/>
                <a:cs typeface="Arial Black" panose="020B0A04020102020204" pitchFamily="34" charset="0"/>
              </a:defRPr>
            </a:lvl5pPr>
          </a:lstStyle>
          <a:p>
            <a:pPr lvl="0"/>
            <a:r>
              <a:rPr lang="en-US" dirty="0"/>
              <a:t>SECTION </a:t>
            </a:r>
            <a:br>
              <a:rPr lang="en-US" dirty="0"/>
            </a:br>
            <a:r>
              <a:rPr lang="en-US" dirty="0"/>
              <a:t>DIVIDER</a:t>
            </a:r>
            <a:endParaRPr lang="en-US" dirty="0"/>
          </a:p>
        </p:txBody>
      </p:sp>
      <p:sp>
        <p:nvSpPr>
          <p:cNvPr id="6" name="Text Placeholder 4"/>
          <p:cNvSpPr>
            <a:spLocks noGrp="1"/>
          </p:cNvSpPr>
          <p:nvPr>
            <p:ph type="body" sz="quarter" idx="12" hasCustomPrompt="1"/>
          </p:nvPr>
        </p:nvSpPr>
        <p:spPr>
          <a:xfrm>
            <a:off x="795763" y="3429000"/>
            <a:ext cx="6652981" cy="445929"/>
          </a:xfrm>
          <a:prstGeom prst="rect">
            <a:avLst/>
          </a:prstGeom>
        </p:spPr>
        <p:txBody>
          <a:bodyPr/>
          <a:lstStyle>
            <a:lvl1pPr>
              <a:defRPr sz="1800" b="1" i="0">
                <a:solidFill>
                  <a:srgbClr val="183158"/>
                </a:solidFill>
                <a:latin typeface="Courier New" panose="02070309020205020404" pitchFamily="49" charset="0"/>
                <a:cs typeface="Courier New" panose="02070309020205020404" pitchFamily="49" charset="0"/>
              </a:defRPr>
            </a:lvl1pPr>
            <a:lvl2pPr>
              <a:defRPr>
                <a:solidFill>
                  <a:schemeClr val="bg1"/>
                </a:solidFill>
                <a:latin typeface="Courier New" panose="02070309020205020404" pitchFamily="49" charset="0"/>
                <a:cs typeface="Courier New" panose="02070309020205020404" pitchFamily="49" charset="0"/>
              </a:defRPr>
            </a:lvl2pPr>
            <a:lvl3pPr>
              <a:defRPr b="1" i="0">
                <a:solidFill>
                  <a:schemeClr val="bg1"/>
                </a:solidFill>
                <a:latin typeface="Courier New" panose="02070309020205020404" pitchFamily="49" charset="0"/>
                <a:cs typeface="Courier New" panose="02070309020205020404" pitchFamily="49" charset="0"/>
              </a:defRPr>
            </a:lvl3pPr>
            <a:lvl4pPr>
              <a:defRPr>
                <a:solidFill>
                  <a:schemeClr val="bg1"/>
                </a:solidFill>
                <a:latin typeface="Courier New" panose="02070309020205020404" pitchFamily="49" charset="0"/>
                <a:cs typeface="Courier New" panose="02070309020205020404" pitchFamily="49" charset="0"/>
              </a:defRPr>
            </a:lvl4pPr>
            <a:lvl5pPr>
              <a:defRPr>
                <a:solidFill>
                  <a:schemeClr val="bg1"/>
                </a:solidFill>
                <a:latin typeface="Courier New" panose="02070309020205020404" pitchFamily="49" charset="0"/>
                <a:cs typeface="Courier New" panose="02070309020205020404" pitchFamily="49" charset="0"/>
              </a:defRPr>
            </a:lvl5pPr>
          </a:lstStyle>
          <a:p>
            <a:pPr lvl="0"/>
            <a:r>
              <a:rPr lang="en-US" dirty="0"/>
              <a:t>SUBHEAD HERE</a:t>
            </a:r>
            <a:endParaRPr lang="en-US" dirty="0"/>
          </a:p>
        </p:txBody>
      </p:sp>
      <p:pic>
        <p:nvPicPr>
          <p:cNvPr id="3" name="Picture 2" descr="Text&#10;&#10;Description automatically generated"/>
          <p:cNvPicPr>
            <a:picLocks noChangeAspect="1"/>
          </p:cNvPicPr>
          <p:nvPr userDrawn="1"/>
        </p:nvPicPr>
        <p:blipFill>
          <a:blip r:embed="rId2" cstate="screen"/>
          <a:stretch>
            <a:fillRect/>
          </a:stretch>
        </p:blipFill>
        <p:spPr>
          <a:xfrm>
            <a:off x="9511931" y="-31899"/>
            <a:ext cx="2680069" cy="978808"/>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matchingName="Custom Layout">
  <p:cSld name="4_Custom Layout">
    <p:spTree>
      <p:nvGrpSpPr>
        <p:cNvPr id="1" name="Shape 25"/>
        <p:cNvGrpSpPr/>
        <p:nvPr/>
      </p:nvGrpSpPr>
      <p:grpSpPr>
        <a:xfrm>
          <a:off x="0" y="0"/>
          <a:ext cx="0" cy="0"/>
          <a:chOff x="0" y="0"/>
          <a:chExt cx="0" cy="0"/>
        </a:xfrm>
      </p:grpSpPr>
      <p:sp>
        <p:nvSpPr>
          <p:cNvPr id="2" name="Text Placeholder 2"/>
          <p:cNvSpPr>
            <a:spLocks noGrp="1"/>
          </p:cNvSpPr>
          <p:nvPr>
            <p:ph type="body" sz="quarter" idx="10" hasCustomPrompt="1"/>
          </p:nvPr>
        </p:nvSpPr>
        <p:spPr>
          <a:xfrm>
            <a:off x="353758" y="2685256"/>
            <a:ext cx="11496865" cy="1487487"/>
          </a:xfrm>
          <a:prstGeom prst="rect">
            <a:avLst/>
          </a:prstGeom>
        </p:spPr>
        <p:txBody>
          <a:bodyPr/>
          <a:lstStyle>
            <a:lvl1pPr>
              <a:defRPr sz="6000" b="1" i="0">
                <a:solidFill>
                  <a:srgbClr val="183158"/>
                </a:solidFill>
                <a:latin typeface="Arial Black" panose="020B0A04020102020204" pitchFamily="34" charset="0"/>
                <a:cs typeface="Arial Black" panose="020B0A04020102020204" pitchFamily="34" charset="0"/>
              </a:defRPr>
            </a:lvl1pPr>
            <a:lvl2pPr>
              <a:defRPr sz="6600" b="1" i="0">
                <a:solidFill>
                  <a:schemeClr val="bg1"/>
                </a:solidFill>
                <a:latin typeface="Arial Black" panose="020B0A04020102020204" pitchFamily="34" charset="0"/>
                <a:cs typeface="Arial Black" panose="020B0A04020102020204" pitchFamily="34" charset="0"/>
              </a:defRPr>
            </a:lvl2pPr>
            <a:lvl3pPr>
              <a:defRPr sz="6600" b="1" i="0">
                <a:solidFill>
                  <a:schemeClr val="bg1"/>
                </a:solidFill>
                <a:latin typeface="Arial Black" panose="020B0A04020102020204" pitchFamily="34" charset="0"/>
                <a:cs typeface="Arial Black" panose="020B0A04020102020204" pitchFamily="34" charset="0"/>
              </a:defRPr>
            </a:lvl3pPr>
            <a:lvl4pPr>
              <a:defRPr sz="6600" b="1" i="0">
                <a:solidFill>
                  <a:schemeClr val="bg1"/>
                </a:solidFill>
                <a:latin typeface="Arial Black" panose="020B0A04020102020204" pitchFamily="34" charset="0"/>
                <a:cs typeface="Arial Black" panose="020B0A04020102020204" pitchFamily="34" charset="0"/>
              </a:defRPr>
            </a:lvl4pPr>
            <a:lvl5pPr>
              <a:defRPr sz="6600" b="1" i="0">
                <a:solidFill>
                  <a:schemeClr val="bg1"/>
                </a:solidFill>
                <a:latin typeface="Arial Black" panose="020B0A04020102020204" pitchFamily="34" charset="0"/>
                <a:cs typeface="Arial Black" panose="020B0A04020102020204" pitchFamily="34" charset="0"/>
              </a:defRPr>
            </a:lvl5pPr>
          </a:lstStyle>
          <a:p>
            <a:pPr lvl="0"/>
            <a:r>
              <a:rPr lang="en-US" dirty="0"/>
              <a:t>MAIN HEADLINE HERE</a:t>
            </a:r>
            <a:endParaRPr lang="en-US" dirty="0"/>
          </a:p>
        </p:txBody>
      </p:sp>
      <p:sp>
        <p:nvSpPr>
          <p:cNvPr id="3" name="Text Placeholder 4"/>
          <p:cNvSpPr>
            <a:spLocks noGrp="1"/>
          </p:cNvSpPr>
          <p:nvPr>
            <p:ph type="body" sz="quarter" idx="11" hasCustomPrompt="1"/>
          </p:nvPr>
        </p:nvSpPr>
        <p:spPr>
          <a:xfrm>
            <a:off x="353758" y="2126456"/>
            <a:ext cx="11496865" cy="558800"/>
          </a:xfrm>
          <a:prstGeom prst="rect">
            <a:avLst/>
          </a:prstGeom>
        </p:spPr>
        <p:txBody>
          <a:bodyPr/>
          <a:lstStyle>
            <a:lvl1pPr>
              <a:defRPr sz="1800" b="1" i="0">
                <a:solidFill>
                  <a:srgbClr val="183158"/>
                </a:solidFill>
                <a:latin typeface="Courier New" panose="02070309020205020404" pitchFamily="49" charset="0"/>
                <a:cs typeface="Courier New" panose="02070309020205020404" pitchFamily="49" charset="0"/>
              </a:defRPr>
            </a:lvl1pPr>
            <a:lvl2pPr>
              <a:defRPr>
                <a:solidFill>
                  <a:schemeClr val="bg1"/>
                </a:solidFill>
                <a:latin typeface="Courier New" panose="02070309020205020404" pitchFamily="49" charset="0"/>
                <a:cs typeface="Courier New" panose="02070309020205020404" pitchFamily="49" charset="0"/>
              </a:defRPr>
            </a:lvl2pPr>
            <a:lvl3pPr>
              <a:defRPr b="1" i="0">
                <a:solidFill>
                  <a:schemeClr val="bg1"/>
                </a:solidFill>
                <a:latin typeface="Courier New" panose="02070309020205020404" pitchFamily="49" charset="0"/>
                <a:cs typeface="Courier New" panose="02070309020205020404" pitchFamily="49" charset="0"/>
              </a:defRPr>
            </a:lvl3pPr>
            <a:lvl4pPr>
              <a:defRPr>
                <a:solidFill>
                  <a:schemeClr val="bg1"/>
                </a:solidFill>
                <a:latin typeface="Courier New" panose="02070309020205020404" pitchFamily="49" charset="0"/>
                <a:cs typeface="Courier New" panose="02070309020205020404" pitchFamily="49" charset="0"/>
              </a:defRPr>
            </a:lvl4pPr>
            <a:lvl5pPr>
              <a:defRPr>
                <a:solidFill>
                  <a:schemeClr val="bg1"/>
                </a:solidFill>
                <a:latin typeface="Courier New" panose="02070309020205020404" pitchFamily="49" charset="0"/>
                <a:cs typeface="Courier New" panose="02070309020205020404" pitchFamily="49" charset="0"/>
              </a:defRPr>
            </a:lvl5pPr>
          </a:lstStyle>
          <a:p>
            <a:pPr lvl="0"/>
            <a:r>
              <a:rPr lang="en-US" dirty="0"/>
              <a:t>SUBHEAD HERE</a:t>
            </a:r>
            <a:endParaRPr lang="en-US" dirty="0"/>
          </a:p>
        </p:txBody>
      </p:sp>
      <p:sp>
        <p:nvSpPr>
          <p:cNvPr id="7" name="Text Placeholder 7"/>
          <p:cNvSpPr>
            <a:spLocks noGrp="1"/>
          </p:cNvSpPr>
          <p:nvPr>
            <p:ph type="body" sz="quarter" idx="17" hasCustomPrompt="1"/>
          </p:nvPr>
        </p:nvSpPr>
        <p:spPr>
          <a:xfrm>
            <a:off x="10144125" y="6546850"/>
            <a:ext cx="1943100" cy="219075"/>
          </a:xfrm>
          <a:prstGeom prst="rect">
            <a:avLst/>
          </a:prstGeom>
        </p:spPr>
        <p:txBody>
          <a:bodyPr/>
          <a:lstStyle>
            <a:lvl1pPr algn="r">
              <a:defRPr sz="700">
                <a:solidFill>
                  <a:srgbClr val="183158"/>
                </a:solidFill>
                <a:latin typeface="Courier New" panose="02070309020205020404" pitchFamily="49" charset="0"/>
                <a:cs typeface="Courier New" panose="02070309020205020404" pitchFamily="49" charset="0"/>
              </a:defRPr>
            </a:lvl1pPr>
            <a:lvl2pPr>
              <a:defRPr sz="700">
                <a:solidFill>
                  <a:schemeClr val="bg1"/>
                </a:solidFill>
                <a:latin typeface="Courier New" panose="02070309020205020404" pitchFamily="49" charset="0"/>
                <a:cs typeface="Courier New" panose="02070309020205020404" pitchFamily="49" charset="0"/>
              </a:defRPr>
            </a:lvl2pPr>
            <a:lvl3pPr>
              <a:defRPr sz="700">
                <a:solidFill>
                  <a:schemeClr val="bg1"/>
                </a:solidFill>
                <a:latin typeface="Courier New" panose="02070309020205020404" pitchFamily="49" charset="0"/>
                <a:cs typeface="Courier New" panose="02070309020205020404" pitchFamily="49" charset="0"/>
              </a:defRPr>
            </a:lvl3pPr>
            <a:lvl4pPr>
              <a:defRPr sz="700">
                <a:solidFill>
                  <a:schemeClr val="bg1"/>
                </a:solidFill>
                <a:latin typeface="Courier New" panose="02070309020205020404" pitchFamily="49" charset="0"/>
                <a:cs typeface="Courier New" panose="02070309020205020404" pitchFamily="49" charset="0"/>
              </a:defRPr>
            </a:lvl4pPr>
            <a:lvl5pPr>
              <a:defRPr sz="700">
                <a:solidFill>
                  <a:schemeClr val="bg1"/>
                </a:solidFill>
                <a:latin typeface="Courier New" panose="02070309020205020404" pitchFamily="49" charset="0"/>
                <a:cs typeface="Courier New" panose="02070309020205020404" pitchFamily="49" charset="0"/>
              </a:defRPr>
            </a:lvl5pPr>
          </a:lstStyle>
          <a:p>
            <a:pPr lvl="0"/>
            <a:r>
              <a:rPr lang="en-US" dirty="0"/>
              <a:t>2</a:t>
            </a:r>
            <a:endParaRPr lang="en-US" dirty="0"/>
          </a:p>
        </p:txBody>
      </p:sp>
      <p:pic>
        <p:nvPicPr>
          <p:cNvPr id="4" name="Picture 3" descr="Text&#10;&#10;Description automatically generated"/>
          <p:cNvPicPr>
            <a:picLocks noChangeAspect="1"/>
          </p:cNvPicPr>
          <p:nvPr userDrawn="1"/>
        </p:nvPicPr>
        <p:blipFill>
          <a:blip r:embed="rId2" cstate="screen"/>
          <a:stretch>
            <a:fillRect/>
          </a:stretch>
        </p:blipFill>
        <p:spPr>
          <a:xfrm>
            <a:off x="9511931" y="-31899"/>
            <a:ext cx="2680069" cy="978808"/>
          </a:xfrm>
          <a:prstGeom prst="rect">
            <a:avLst/>
          </a:prstGeom>
        </p:spPr>
      </p:pic>
      <p:sp>
        <p:nvSpPr>
          <p:cNvPr id="9" name="Text Placeholder 8"/>
          <p:cNvSpPr>
            <a:spLocks noGrp="1"/>
          </p:cNvSpPr>
          <p:nvPr>
            <p:ph type="body" sz="quarter" idx="18"/>
          </p:nvPr>
        </p:nvSpPr>
        <p:spPr>
          <a:xfrm>
            <a:off x="354013" y="4316413"/>
            <a:ext cx="11496675" cy="1966912"/>
          </a:xfrm>
          <a:prstGeom prst="rect">
            <a:avLst/>
          </a:prstGeom>
        </p:spPr>
        <p:txBody>
          <a:bodyPr/>
          <a:lstStyle>
            <a:lvl1pPr marL="285750" indent="-285750">
              <a:buFont typeface="Arial" panose="020B0604020202020204" pitchFamily="34" charset="0"/>
              <a:buChar char="•"/>
              <a:defRPr/>
            </a:lvl1pPr>
            <a:lvl2pPr marL="342900" indent="-342900">
              <a:buFont typeface="+mj-lt"/>
              <a:buAutoNum type="arabicPeriod"/>
              <a:defRPr/>
            </a:lvl2pPr>
            <a:lvl3pPr marL="285750" indent="-285750">
              <a:buFont typeface="Arial" panose="020B0604020202020204" pitchFamily="34" charset="0"/>
              <a:buChar char="•"/>
              <a:defRPr/>
            </a:lvl3pPr>
            <a:lvl4pPr marL="285750" indent="-285750">
              <a:buFont typeface="Arial" panose="020B0604020202020204" pitchFamily="34" charset="0"/>
              <a:buChar char="•"/>
              <a:defRPr/>
            </a:lvl4pPr>
            <a:lvl5pPr marL="174625" indent="-174625">
              <a:buFont typeface="Arial" panose="020B0604020202020204" pitchFamily="34" charset="0"/>
              <a:buChar char="•"/>
              <a:defRPr sz="1800"/>
            </a:lvl5pPr>
            <a:lvl6pPr marL="692150" indent="-233680">
              <a:buFont typeface="Arial" panose="020B0604020202020204" pitchFamily="34" charset="0"/>
              <a:buChar char="•"/>
              <a:defRPr sz="1600"/>
            </a:lvl6pPr>
            <a:lvl7pPr marL="917575" indent="-225425">
              <a:buFont typeface="Arial" panose="020B0604020202020204" pitchFamily="34" charset="0"/>
              <a:buChar char="•"/>
              <a:defRPr/>
            </a:lvl7pPr>
            <a:lvl8pPr marL="1152525" indent="-234950">
              <a:buFont typeface="Arial" panose="020B0604020202020204" pitchFamily="34" charset="0"/>
              <a:buChar char="•"/>
              <a:defRPr/>
            </a:lvl8pPr>
          </a:lstStyle>
          <a:p>
            <a:pPr lvl="4"/>
            <a:r>
              <a:rPr lang="en-US" dirty="0"/>
              <a:t>Click to edit Master text styles</a:t>
            </a:r>
            <a:endParaRPr lang="en-US" dirty="0"/>
          </a:p>
          <a:p>
            <a:pPr lvl="5"/>
            <a:r>
              <a:rPr lang="en-US" dirty="0"/>
              <a:t>Second level</a:t>
            </a:r>
            <a:endParaRPr lang="en-US" dirty="0"/>
          </a:p>
          <a:p>
            <a:pPr lvl="6"/>
            <a:r>
              <a:rPr lang="en-US" dirty="0"/>
              <a:t>Third level</a:t>
            </a:r>
            <a:endParaRPr lang="en-US" dirty="0"/>
          </a:p>
          <a:p>
            <a:pPr lvl="7"/>
            <a:r>
              <a:rPr lang="en-US" dirty="0"/>
              <a:t>Fourth Level</a:t>
            </a:r>
            <a:endParaRPr lang="en-US" dirty="0"/>
          </a:p>
          <a:p>
            <a:pPr lvl="6"/>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7" Type="http://schemas.openxmlformats.org/officeDocument/2006/relationships/theme" Target="../theme/theme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5" Type="http://schemas.openxmlformats.org/officeDocument/2006/relationships/theme" Target="../theme/theme2.xml"/><Relationship Id="rId4" Type="http://schemas.openxmlformats.org/officeDocument/2006/relationships/image" Target="../media/image9.png"/><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Masters/_rels/slideMaster3.xml.rels><?xml version="1.0" encoding="UTF-8" standalone="yes"?>
<Relationships xmlns="http://schemas.openxmlformats.org/package/2006/relationships"><Relationship Id="rId9" Type="http://schemas.openxmlformats.org/officeDocument/2006/relationships/image" Target="../media/image14.png"/><Relationship Id="rId8" Type="http://schemas.openxmlformats.org/officeDocument/2006/relationships/image" Target="../media/image13.png"/><Relationship Id="rId7" Type="http://schemas.openxmlformats.org/officeDocument/2006/relationships/image" Target="../media/image12.png"/><Relationship Id="rId6" Type="http://schemas.openxmlformats.org/officeDocument/2006/relationships/slideLayout" Target="../slideLayouts/slideLayout13.xml"/><Relationship Id="rId5" Type="http://schemas.openxmlformats.org/officeDocument/2006/relationships/slideLayout" Target="../slideLayouts/slideLayout12.xml"/><Relationship Id="rId4" Type="http://schemas.openxmlformats.org/officeDocument/2006/relationships/slideLayout" Target="../slideLayouts/slideLayout11.xml"/><Relationship Id="rId3" Type="http://schemas.openxmlformats.org/officeDocument/2006/relationships/slideLayout" Target="../slideLayouts/slideLayout10.xml"/><Relationship Id="rId2" Type="http://schemas.openxmlformats.org/officeDocument/2006/relationships/slideLayout" Target="../slideLayouts/slideLayout9.xml"/><Relationship Id="rId10" Type="http://schemas.openxmlformats.org/officeDocument/2006/relationships/theme" Target="../theme/theme3.xml"/><Relationship Id="rId1" Type="http://schemas.openxmlformats.org/officeDocument/2006/relationships/slideLayout" Target="../slideLayouts/slideLayout8.xml"/></Relationships>
</file>

<file path=ppt/slideMasters/_rels/slideMaster4.xml.rels><?xml version="1.0" encoding="UTF-8" standalone="yes"?>
<Relationships xmlns="http://schemas.openxmlformats.org/package/2006/relationships"><Relationship Id="rId9" Type="http://schemas.openxmlformats.org/officeDocument/2006/relationships/theme" Target="../theme/theme4.xml"/><Relationship Id="rId8" Type="http://schemas.openxmlformats.org/officeDocument/2006/relationships/image" Target="../media/image19.png"/><Relationship Id="rId7" Type="http://schemas.openxmlformats.org/officeDocument/2006/relationships/image" Target="../media/image18.png"/><Relationship Id="rId6" Type="http://schemas.openxmlformats.org/officeDocument/2006/relationships/image" Target="../media/image17.png"/><Relationship Id="rId5" Type="http://schemas.openxmlformats.org/officeDocument/2006/relationships/slideLayout" Target="../slideLayouts/slideLayout18.xml"/><Relationship Id="rId4" Type="http://schemas.openxmlformats.org/officeDocument/2006/relationships/slideLayout" Target="../slideLayouts/slideLayout17.xml"/><Relationship Id="rId3" Type="http://schemas.openxmlformats.org/officeDocument/2006/relationships/slideLayout" Target="../slideLayouts/slideLayout16.xml"/><Relationship Id="rId2" Type="http://schemas.openxmlformats.org/officeDocument/2006/relationships/slideLayout" Target="../slideLayouts/slideLayout15.xml"/><Relationship Id="rId1" Type="http://schemas.openxmlformats.org/officeDocument/2006/relationships/slideLayout" Target="../slideLayouts/slideLayout14.xml"/></Relationships>
</file>

<file path=ppt/slideMasters/_rels/slideMaster5.xml.rels><?xml version="1.0" encoding="UTF-8" standalone="yes"?>
<Relationships xmlns="http://schemas.openxmlformats.org/package/2006/relationships"><Relationship Id="rId6" Type="http://schemas.openxmlformats.org/officeDocument/2006/relationships/theme" Target="../theme/theme5.xml"/><Relationship Id="rId5" Type="http://schemas.openxmlformats.org/officeDocument/2006/relationships/slideLayout" Target="../slideLayouts/slideLayout23.xml"/><Relationship Id="rId4" Type="http://schemas.openxmlformats.org/officeDocument/2006/relationships/slideLayout" Target="../slideLayouts/slideLayout22.xml"/><Relationship Id="rId3" Type="http://schemas.openxmlformats.org/officeDocument/2006/relationships/slideLayout" Target="../slideLayouts/slideLayout21.xml"/><Relationship Id="rId2" Type="http://schemas.openxmlformats.org/officeDocument/2006/relationships/slideLayout" Target="../slideLayouts/slideLayout20.xml"/><Relationship Id="rId1"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1"/>
          <p:cNvSpPr/>
          <p:nvPr/>
        </p:nvSpPr>
        <p:spPr>
          <a:xfrm>
            <a:off x="0" y="0"/>
            <a:ext cx="12192000" cy="6858000"/>
          </a:xfrm>
          <a:prstGeom prst="rect">
            <a:avLst/>
          </a:prstGeom>
          <a:solidFill>
            <a:srgbClr val="06234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2"/>
        <p:cNvGrpSpPr/>
        <p:nvPr/>
      </p:nvGrpSpPr>
      <p:grpSpPr>
        <a:xfrm>
          <a:off x="0" y="0"/>
          <a:ext cx="0" cy="0"/>
          <a:chOff x="0" y="0"/>
          <a:chExt cx="0" cy="0"/>
        </a:xfrm>
      </p:grpSpPr>
      <p:sp>
        <p:nvSpPr>
          <p:cNvPr id="13" name="Google Shape;13;p13"/>
          <p:cNvSpPr/>
          <p:nvPr/>
        </p:nvSpPr>
        <p:spPr>
          <a:xfrm>
            <a:off x="0" y="0"/>
            <a:ext cx="12192000" cy="6858000"/>
          </a:xfrm>
          <a:prstGeom prst="rect">
            <a:avLst/>
          </a:prstGeom>
          <a:solidFill>
            <a:srgbClr val="889FC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14" name="Google Shape;14;p13" descr="Shape&#10;&#10;Description automatically generated with low confidence"/>
          <p:cNvPicPr preferRelativeResize="0"/>
          <p:nvPr/>
        </p:nvPicPr>
        <p:blipFill rotWithShape="1">
          <a:blip r:embed="rId2" cstate="screen"/>
          <a:srcRect b="-2"/>
          <a:stretch>
            <a:fillRect/>
          </a:stretch>
        </p:blipFill>
        <p:spPr>
          <a:xfrm flipH="1">
            <a:off x="1" y="441328"/>
            <a:ext cx="608890" cy="1549329"/>
          </a:xfrm>
          <a:prstGeom prst="rect">
            <a:avLst/>
          </a:prstGeom>
          <a:noFill/>
          <a:ln>
            <a:noFill/>
          </a:ln>
        </p:spPr>
      </p:pic>
      <p:pic>
        <p:nvPicPr>
          <p:cNvPr id="15" name="Google Shape;15;p13"/>
          <p:cNvPicPr preferRelativeResize="0"/>
          <p:nvPr/>
        </p:nvPicPr>
        <p:blipFill rotWithShape="1">
          <a:blip r:embed="rId3" cstate="screen"/>
          <a:srcRect/>
          <a:stretch>
            <a:fillRect/>
          </a:stretch>
        </p:blipFill>
        <p:spPr>
          <a:xfrm flipH="1">
            <a:off x="0" y="0"/>
            <a:ext cx="358770" cy="1371601"/>
          </a:xfrm>
          <a:prstGeom prst="rect">
            <a:avLst/>
          </a:prstGeom>
          <a:noFill/>
          <a:ln>
            <a:noFill/>
          </a:ln>
        </p:spPr>
      </p:pic>
      <p:pic>
        <p:nvPicPr>
          <p:cNvPr id="16" name="Google Shape;16;p13" descr="A picture containing shoji, window, standing&#10;&#10;Description automatically generated"/>
          <p:cNvPicPr preferRelativeResize="0"/>
          <p:nvPr/>
        </p:nvPicPr>
        <p:blipFill rotWithShape="1">
          <a:blip r:embed="rId4" cstate="screen"/>
          <a:srcRect/>
          <a:stretch>
            <a:fillRect/>
          </a:stretch>
        </p:blipFill>
        <p:spPr>
          <a:xfrm rot="10800000">
            <a:off x="1" y="1"/>
            <a:ext cx="1856509" cy="531928"/>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56"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8"/>
        <p:cNvGrpSpPr/>
        <p:nvPr/>
      </p:nvGrpSpPr>
      <p:grpSpPr>
        <a:xfrm>
          <a:off x="0" y="0"/>
          <a:ext cx="0" cy="0"/>
          <a:chOff x="0" y="0"/>
          <a:chExt cx="0" cy="0"/>
        </a:xfrm>
      </p:grpSpPr>
      <p:sp>
        <p:nvSpPr>
          <p:cNvPr id="19" name="Google Shape;19;p15"/>
          <p:cNvSpPr/>
          <p:nvPr/>
        </p:nvSpPr>
        <p:spPr>
          <a:xfrm>
            <a:off x="0" y="0"/>
            <a:ext cx="12192000" cy="6858000"/>
          </a:xfrm>
          <a:prstGeom prst="rect">
            <a:avLst/>
          </a:prstGeom>
          <a:solidFill>
            <a:srgbClr val="EEEE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20" name="Google Shape;20;p15"/>
          <p:cNvPicPr preferRelativeResize="0"/>
          <p:nvPr/>
        </p:nvPicPr>
        <p:blipFill rotWithShape="1">
          <a:blip r:embed="rId7" cstate="screen"/>
          <a:srcRect/>
          <a:stretch>
            <a:fillRect/>
          </a:stretch>
        </p:blipFill>
        <p:spPr>
          <a:xfrm>
            <a:off x="0" y="0"/>
            <a:ext cx="716692" cy="2440459"/>
          </a:xfrm>
          <a:prstGeom prst="rect">
            <a:avLst/>
          </a:prstGeom>
          <a:noFill/>
          <a:ln>
            <a:noFill/>
          </a:ln>
        </p:spPr>
      </p:pic>
      <p:pic>
        <p:nvPicPr>
          <p:cNvPr id="21" name="Google Shape;21;p15" descr="Shape&#10;&#10;Description automatically generated with low confidence"/>
          <p:cNvPicPr preferRelativeResize="0"/>
          <p:nvPr/>
        </p:nvPicPr>
        <p:blipFill rotWithShape="1">
          <a:blip r:embed="rId8" cstate="screen"/>
          <a:srcRect/>
          <a:stretch>
            <a:fillRect/>
          </a:stretch>
        </p:blipFill>
        <p:spPr>
          <a:xfrm>
            <a:off x="0" y="1377779"/>
            <a:ext cx="444843" cy="1609466"/>
          </a:xfrm>
          <a:prstGeom prst="rect">
            <a:avLst/>
          </a:prstGeom>
          <a:noFill/>
          <a:ln>
            <a:noFill/>
          </a:ln>
        </p:spPr>
      </p:pic>
      <p:pic>
        <p:nvPicPr>
          <p:cNvPr id="22" name="Google Shape;22;p15"/>
          <p:cNvPicPr preferRelativeResize="0"/>
          <p:nvPr/>
        </p:nvPicPr>
        <p:blipFill rotWithShape="1">
          <a:blip r:embed="rId9" cstate="screen"/>
          <a:srcRect/>
          <a:stretch>
            <a:fillRect/>
          </a:stretch>
        </p:blipFill>
        <p:spPr>
          <a:xfrm rot="-5400000">
            <a:off x="9313906" y="5517292"/>
            <a:ext cx="240958" cy="2440459"/>
          </a:xfrm>
          <a:prstGeom prst="rect">
            <a:avLst/>
          </a:prstGeom>
          <a:noFill/>
          <a:ln>
            <a:noFill/>
          </a:ln>
        </p:spPr>
      </p:pic>
      <p:pic>
        <p:nvPicPr>
          <p:cNvPr id="23" name="Google Shape;23;p15" descr="Shape&#10;&#10;Description automatically generated with low confidence"/>
          <p:cNvPicPr preferRelativeResize="0"/>
          <p:nvPr/>
        </p:nvPicPr>
        <p:blipFill rotWithShape="1">
          <a:blip r:embed="rId8" cstate="screen"/>
          <a:srcRect/>
          <a:stretch>
            <a:fillRect/>
          </a:stretch>
        </p:blipFill>
        <p:spPr>
          <a:xfrm rot="-5400000">
            <a:off x="10348785" y="5830846"/>
            <a:ext cx="444843" cy="1609466"/>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58" r:id="rId1"/>
    <p:sldLayoutId id="2147483659" r:id="rId2"/>
    <p:sldLayoutId id="2147483660" r:id="rId3"/>
    <p:sldLayoutId id="2147483661" r:id="rId4"/>
    <p:sldLayoutId id="2147483662" r:id="rId5"/>
    <p:sldLayoutId id="2147483663"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6"/>
        <p:cNvGrpSpPr/>
        <p:nvPr/>
      </p:nvGrpSpPr>
      <p:grpSpPr>
        <a:xfrm>
          <a:off x="0" y="0"/>
          <a:ext cx="0" cy="0"/>
          <a:chOff x="0" y="0"/>
          <a:chExt cx="0" cy="0"/>
        </a:xfrm>
      </p:grpSpPr>
      <p:pic>
        <p:nvPicPr>
          <p:cNvPr id="27" name="Google Shape;27;p17" descr="Shape&#10;&#10;Description automatically generated with low confidence"/>
          <p:cNvPicPr preferRelativeResize="0"/>
          <p:nvPr/>
        </p:nvPicPr>
        <p:blipFill rotWithShape="1">
          <a:blip r:embed="rId6" cstate="screen"/>
          <a:srcRect b="-2"/>
          <a:stretch>
            <a:fillRect/>
          </a:stretch>
        </p:blipFill>
        <p:spPr>
          <a:xfrm>
            <a:off x="11590317" y="441327"/>
            <a:ext cx="601683" cy="1549329"/>
          </a:xfrm>
          <a:prstGeom prst="rect">
            <a:avLst/>
          </a:prstGeom>
          <a:noFill/>
          <a:ln>
            <a:noFill/>
          </a:ln>
        </p:spPr>
      </p:pic>
      <p:pic>
        <p:nvPicPr>
          <p:cNvPr id="28" name="Google Shape;28;p17"/>
          <p:cNvPicPr preferRelativeResize="0"/>
          <p:nvPr/>
        </p:nvPicPr>
        <p:blipFill rotWithShape="1">
          <a:blip r:embed="rId7" cstate="screen"/>
          <a:srcRect/>
          <a:stretch>
            <a:fillRect/>
          </a:stretch>
        </p:blipFill>
        <p:spPr>
          <a:xfrm>
            <a:off x="11837475" y="-1"/>
            <a:ext cx="354524" cy="1371601"/>
          </a:xfrm>
          <a:prstGeom prst="rect">
            <a:avLst/>
          </a:prstGeom>
          <a:noFill/>
          <a:ln>
            <a:noFill/>
          </a:ln>
        </p:spPr>
      </p:pic>
      <p:pic>
        <p:nvPicPr>
          <p:cNvPr id="29" name="Google Shape;29;p17" descr="A picture containing shoji, window, standing&#10;&#10;Description automatically generated"/>
          <p:cNvPicPr preferRelativeResize="0"/>
          <p:nvPr/>
        </p:nvPicPr>
        <p:blipFill rotWithShape="1">
          <a:blip r:embed="rId8" cstate="screen"/>
          <a:srcRect/>
          <a:stretch>
            <a:fillRect/>
          </a:stretch>
        </p:blipFill>
        <p:spPr>
          <a:xfrm rot="10800000" flipH="1">
            <a:off x="10357465" y="0"/>
            <a:ext cx="1834535" cy="531928"/>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26"/>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10.xml.rels><?xml version="1.0" encoding="UTF-8" standalone="yes"?>
<Relationships xmlns="http://schemas.openxmlformats.org/package/2006/relationships"><Relationship Id="rId6" Type="http://schemas.openxmlformats.org/officeDocument/2006/relationships/notesSlide" Target="../notesSlides/notesSlide10.xml"/><Relationship Id="rId5" Type="http://schemas.openxmlformats.org/officeDocument/2006/relationships/slideLayout" Target="../slideLayouts/slideLayout22.xml"/><Relationship Id="rId4" Type="http://schemas.openxmlformats.org/officeDocument/2006/relationships/image" Target="../media/image29.jpeg"/><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image" Target="../media/image26.png"/></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22.xml"/><Relationship Id="rId2" Type="http://schemas.openxmlformats.org/officeDocument/2006/relationships/image" Target="../media/image31.png"/><Relationship Id="rId1" Type="http://schemas.openxmlformats.org/officeDocument/2006/relationships/image" Target="../media/image30.png"/></Relationships>
</file>

<file path=ppt/slides/_rels/slide12.xml.rels><?xml version="1.0" encoding="UTF-8" standalone="yes"?>
<Relationships xmlns="http://schemas.openxmlformats.org/package/2006/relationships"><Relationship Id="rId7" Type="http://schemas.openxmlformats.org/officeDocument/2006/relationships/notesSlide" Target="../notesSlides/notesSlide12.xml"/><Relationship Id="rId6" Type="http://schemas.openxmlformats.org/officeDocument/2006/relationships/slideLayout" Target="../slideLayouts/slideLayout22.xml"/><Relationship Id="rId5" Type="http://schemas.openxmlformats.org/officeDocument/2006/relationships/image" Target="../media/image35.png"/><Relationship Id="rId4" Type="http://schemas.openxmlformats.org/officeDocument/2006/relationships/image" Target="../media/image34.jpeg"/><Relationship Id="rId3" Type="http://schemas.openxmlformats.org/officeDocument/2006/relationships/image" Target="../media/image16.png"/><Relationship Id="rId2" Type="http://schemas.openxmlformats.org/officeDocument/2006/relationships/image" Target="../media/image33.jpeg"/><Relationship Id="rId1" Type="http://schemas.openxmlformats.org/officeDocument/2006/relationships/image" Target="../media/image32.jpeg"/></Relationships>
</file>

<file path=ppt/slides/_rels/slide13.xml.rels><?xml version="1.0" encoding="UTF-8" standalone="yes"?>
<Relationships xmlns="http://schemas.openxmlformats.org/package/2006/relationships"><Relationship Id="rId6" Type="http://schemas.openxmlformats.org/officeDocument/2006/relationships/notesSlide" Target="../notesSlides/notesSlide13.xml"/><Relationship Id="rId5" Type="http://schemas.openxmlformats.org/officeDocument/2006/relationships/slideLayout" Target="../slideLayouts/slideLayout22.xml"/><Relationship Id="rId4" Type="http://schemas.openxmlformats.org/officeDocument/2006/relationships/image" Target="../media/image35.png"/><Relationship Id="rId3" Type="http://schemas.openxmlformats.org/officeDocument/2006/relationships/image" Target="../media/image37.png"/><Relationship Id="rId2" Type="http://schemas.openxmlformats.org/officeDocument/2006/relationships/image" Target="../media/image36.jpeg"/><Relationship Id="rId1"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7.xml"/><Relationship Id="rId1" Type="http://schemas.openxmlformats.org/officeDocument/2006/relationships/image" Target="../media/image3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1.xml"/><Relationship Id="rId1" Type="http://schemas.openxmlformats.org/officeDocument/2006/relationships/image" Target="../media/image39.png"/></Relationships>
</file>

<file path=ppt/slides/_rels/slide17.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11.xml"/><Relationship Id="rId2" Type="http://schemas.openxmlformats.org/officeDocument/2006/relationships/image" Target="../media/image41.png"/><Relationship Id="rId1" Type="http://schemas.openxmlformats.org/officeDocument/2006/relationships/image" Target="../media/image40.jpe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9" Type="http://schemas.openxmlformats.org/officeDocument/2006/relationships/tags" Target="../tags/tag8.xml"/><Relationship Id="rId8" Type="http://schemas.openxmlformats.org/officeDocument/2006/relationships/tags" Target="../tags/tag7.xml"/><Relationship Id="rId7" Type="http://schemas.openxmlformats.org/officeDocument/2006/relationships/tags" Target="../tags/tag6.xml"/><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image" Target="../media/image23.png"/><Relationship Id="rId3" Type="http://schemas.openxmlformats.org/officeDocument/2006/relationships/image" Target="../media/image22.jpeg"/><Relationship Id="rId2" Type="http://schemas.openxmlformats.org/officeDocument/2006/relationships/image" Target="../media/image21.jpeg"/><Relationship Id="rId19" Type="http://schemas.openxmlformats.org/officeDocument/2006/relationships/notesSlide" Target="../notesSlides/notesSlide2.xml"/><Relationship Id="rId18" Type="http://schemas.openxmlformats.org/officeDocument/2006/relationships/slideLayout" Target="../slideLayouts/slideLayout22.xml"/><Relationship Id="rId17" Type="http://schemas.openxmlformats.org/officeDocument/2006/relationships/tags" Target="../tags/tag16.xml"/><Relationship Id="rId16" Type="http://schemas.openxmlformats.org/officeDocument/2006/relationships/tags" Target="../tags/tag15.xml"/><Relationship Id="rId15" Type="http://schemas.openxmlformats.org/officeDocument/2006/relationships/tags" Target="../tags/tag14.xml"/><Relationship Id="rId14" Type="http://schemas.openxmlformats.org/officeDocument/2006/relationships/tags" Target="../tags/tag13.xml"/><Relationship Id="rId13" Type="http://schemas.openxmlformats.org/officeDocument/2006/relationships/tags" Target="../tags/tag12.xml"/><Relationship Id="rId12" Type="http://schemas.openxmlformats.org/officeDocument/2006/relationships/tags" Target="../tags/tag11.xml"/><Relationship Id="rId11" Type="http://schemas.openxmlformats.org/officeDocument/2006/relationships/tags" Target="../tags/tag10.xml"/><Relationship Id="rId10" Type="http://schemas.openxmlformats.org/officeDocument/2006/relationships/tags" Target="../tags/tag9.xml"/><Relationship Id="rId1" Type="http://schemas.openxmlformats.org/officeDocument/2006/relationships/image" Target="../media/image20.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6" Type="http://schemas.openxmlformats.org/officeDocument/2006/relationships/notesSlide" Target="../notesSlides/notesSlide19.xml"/><Relationship Id="rId5" Type="http://schemas.openxmlformats.org/officeDocument/2006/relationships/slideLayout" Target="../slideLayouts/slideLayout16.xml"/><Relationship Id="rId4" Type="http://schemas.openxmlformats.org/officeDocument/2006/relationships/image" Target="../media/image16.png"/><Relationship Id="rId3" Type="http://schemas.openxmlformats.org/officeDocument/2006/relationships/image" Target="../media/image43.jpeg"/><Relationship Id="rId2" Type="http://schemas.openxmlformats.org/officeDocument/2006/relationships/image" Target="../media/image42.jpeg"/><Relationship Id="rId1" Type="http://schemas.openxmlformats.org/officeDocument/2006/relationships/image" Target="../media/image3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4" Type="http://schemas.openxmlformats.org/officeDocument/2006/relationships/notesSlide" Target="../notesSlides/notesSlide20.xml"/><Relationship Id="rId3" Type="http://schemas.openxmlformats.org/officeDocument/2006/relationships/slideLayout" Target="../slideLayouts/slideLayout16.xml"/><Relationship Id="rId2" Type="http://schemas.openxmlformats.org/officeDocument/2006/relationships/image" Target="../media/image45.jpeg"/><Relationship Id="rId1" Type="http://schemas.openxmlformats.org/officeDocument/2006/relationships/image" Target="../media/image44.png"/></Relationships>
</file>

<file path=ppt/slides/_rels/slide24.xml.rels><?xml version="1.0" encoding="UTF-8" standalone="yes"?>
<Relationships xmlns="http://schemas.openxmlformats.org/package/2006/relationships"><Relationship Id="rId5" Type="http://schemas.openxmlformats.org/officeDocument/2006/relationships/slideLayout" Target="../slideLayouts/slideLayout16.xml"/><Relationship Id="rId4" Type="http://schemas.openxmlformats.org/officeDocument/2006/relationships/image" Target="../media/image49.png"/><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image" Target="../media/image46.png"/></Relationships>
</file>

<file path=ppt/slides/_rels/slide25.xml.rels><?xml version="1.0" encoding="UTF-8" standalone="yes"?>
<Relationships xmlns="http://schemas.openxmlformats.org/package/2006/relationships"><Relationship Id="rId5" Type="http://schemas.openxmlformats.org/officeDocument/2006/relationships/slideLayout" Target="../slideLayouts/slideLayout16.xml"/><Relationship Id="rId4" Type="http://schemas.openxmlformats.org/officeDocument/2006/relationships/image" Target="../media/image53.png"/><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image" Target="../media/image50.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54.jpeg"/></Relationships>
</file>

<file path=ppt/slides/_rels/slide27.xml.rels><?xml version="1.0" encoding="UTF-8" standalone="yes"?>
<Relationships xmlns="http://schemas.openxmlformats.org/package/2006/relationships"><Relationship Id="rId9" Type="http://schemas.openxmlformats.org/officeDocument/2006/relationships/image" Target="../media/image63.png"/><Relationship Id="rId8" Type="http://schemas.openxmlformats.org/officeDocument/2006/relationships/image" Target="../media/image62.png"/><Relationship Id="rId7" Type="http://schemas.openxmlformats.org/officeDocument/2006/relationships/image" Target="../media/image61.png"/><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 Id="rId3" Type="http://schemas.openxmlformats.org/officeDocument/2006/relationships/image" Target="../media/image57.png"/><Relationship Id="rId26" Type="http://schemas.openxmlformats.org/officeDocument/2006/relationships/slideLayout" Target="../slideLayouts/slideLayout17.xml"/><Relationship Id="rId25" Type="http://schemas.openxmlformats.org/officeDocument/2006/relationships/image" Target="../media/image76.png"/><Relationship Id="rId24" Type="http://schemas.openxmlformats.org/officeDocument/2006/relationships/image" Target="../media/image75.png"/><Relationship Id="rId23" Type="http://schemas.openxmlformats.org/officeDocument/2006/relationships/image" Target="../media/image74.png"/><Relationship Id="rId22" Type="http://schemas.openxmlformats.org/officeDocument/2006/relationships/image" Target="../media/image73.emf"/><Relationship Id="rId21" Type="http://schemas.openxmlformats.org/officeDocument/2006/relationships/image" Target="../media/image72.jpeg"/><Relationship Id="rId20" Type="http://schemas.openxmlformats.org/officeDocument/2006/relationships/image" Target="../media/image71.jpeg"/><Relationship Id="rId2" Type="http://schemas.openxmlformats.org/officeDocument/2006/relationships/image" Target="../media/image56.png"/><Relationship Id="rId19" Type="http://schemas.openxmlformats.org/officeDocument/2006/relationships/image" Target="../media/image19.png"/><Relationship Id="rId18" Type="http://schemas.openxmlformats.org/officeDocument/2006/relationships/image" Target="../media/image18.png"/><Relationship Id="rId17" Type="http://schemas.openxmlformats.org/officeDocument/2006/relationships/image" Target="../media/image17.png"/><Relationship Id="rId16" Type="http://schemas.openxmlformats.org/officeDocument/2006/relationships/image" Target="../media/image70.png"/><Relationship Id="rId15" Type="http://schemas.openxmlformats.org/officeDocument/2006/relationships/image" Target="../media/image69.png"/><Relationship Id="rId14" Type="http://schemas.openxmlformats.org/officeDocument/2006/relationships/image" Target="../media/image68.png"/><Relationship Id="rId13" Type="http://schemas.openxmlformats.org/officeDocument/2006/relationships/image" Target="../media/image67.png"/><Relationship Id="rId12" Type="http://schemas.openxmlformats.org/officeDocument/2006/relationships/image" Target="../media/image66.png"/><Relationship Id="rId11" Type="http://schemas.openxmlformats.org/officeDocument/2006/relationships/image" Target="../media/image65.png"/><Relationship Id="rId10" Type="http://schemas.openxmlformats.org/officeDocument/2006/relationships/image" Target="../media/image64.png"/><Relationship Id="rId1" Type="http://schemas.openxmlformats.org/officeDocument/2006/relationships/image" Target="../media/image55.png"/></Relationships>
</file>

<file path=ppt/slides/_rels/slide28.xml.rels><?xml version="1.0" encoding="UTF-8" standalone="yes"?>
<Relationships xmlns="http://schemas.openxmlformats.org/package/2006/relationships"><Relationship Id="rId6" Type="http://schemas.openxmlformats.org/officeDocument/2006/relationships/notesSlide" Target="../notesSlides/notesSlide21.xml"/><Relationship Id="rId5" Type="http://schemas.openxmlformats.org/officeDocument/2006/relationships/slideLayout" Target="../slideLayouts/slideLayout17.xml"/><Relationship Id="rId4" Type="http://schemas.openxmlformats.org/officeDocument/2006/relationships/image" Target="../media/image80.png"/><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image" Target="../media/image77.png"/></Relationships>
</file>

<file path=ppt/slides/_rels/slide29.xml.rels><?xml version="1.0" encoding="UTF-8" standalone="yes"?>
<Relationships xmlns="http://schemas.openxmlformats.org/package/2006/relationships"><Relationship Id="rId5" Type="http://schemas.openxmlformats.org/officeDocument/2006/relationships/slideLayout" Target="../slideLayouts/slideLayout17.xml"/><Relationship Id="rId4" Type="http://schemas.openxmlformats.org/officeDocument/2006/relationships/image" Target="../media/image84.png"/><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image" Target="../media/image81.png"/></Relationships>
</file>

<file path=ppt/slides/_rels/slide3.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22.xml"/><Relationship Id="rId2" Type="http://schemas.openxmlformats.org/officeDocument/2006/relationships/image" Target="../media/image24.jpeg"/><Relationship Id="rId1" Type="http://schemas.openxmlformats.org/officeDocument/2006/relationships/image" Target="../media/image20.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2.xml"/><Relationship Id="rId1" Type="http://schemas.openxmlformats.org/officeDocument/2006/relationships/image" Target="../media/image20.png"/></Relationships>
</file>

<file path=ppt/slides/_rels/slide5.xml.rels><?xml version="1.0" encoding="UTF-8" standalone="yes"?>
<Relationships xmlns="http://schemas.openxmlformats.org/package/2006/relationships"><Relationship Id="rId8" Type="http://schemas.openxmlformats.org/officeDocument/2006/relationships/notesSlide" Target="../notesSlides/notesSlide5.xml"/><Relationship Id="rId7" Type="http://schemas.openxmlformats.org/officeDocument/2006/relationships/slideLayout" Target="../slideLayouts/slideLayout16.xml"/><Relationship Id="rId6" Type="http://schemas.openxmlformats.org/officeDocument/2006/relationships/tags" Target="../tags/tag21.xml"/><Relationship Id="rId5" Type="http://schemas.openxmlformats.org/officeDocument/2006/relationships/tags" Target="../tags/tag20.xml"/><Relationship Id="rId4" Type="http://schemas.openxmlformats.org/officeDocument/2006/relationships/image" Target="../media/image20.png"/><Relationship Id="rId3" Type="http://schemas.openxmlformats.org/officeDocument/2006/relationships/tags" Target="../tags/tag19.xml"/><Relationship Id="rId2" Type="http://schemas.openxmlformats.org/officeDocument/2006/relationships/tags" Target="../tags/tag18.xml"/><Relationship Id="rId1" Type="http://schemas.openxmlformats.org/officeDocument/2006/relationships/tags" Target="../tags/tag17.xml"/></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22.xml"/><Relationship Id="rId2" Type="http://schemas.openxmlformats.org/officeDocument/2006/relationships/image" Target="../media/image25.png"/><Relationship Id="rId1" Type="http://schemas.openxmlformats.org/officeDocument/2006/relationships/image" Target="../media/image20.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2.xml"/><Relationship Id="rId1" Type="http://schemas.openxmlformats.org/officeDocument/2006/relationships/image" Target="../media/image20.png"/></Relationships>
</file>

<file path=ppt/slides/_rels/slide8.xml.rels><?xml version="1.0" encoding="UTF-8" standalone="yes"?>
<Relationships xmlns="http://schemas.openxmlformats.org/package/2006/relationships"><Relationship Id="rId9" Type="http://schemas.openxmlformats.org/officeDocument/2006/relationships/tags" Target="../tags/tag29.xml"/><Relationship Id="rId8" Type="http://schemas.openxmlformats.org/officeDocument/2006/relationships/tags" Target="../tags/tag28.xml"/><Relationship Id="rId7" Type="http://schemas.openxmlformats.org/officeDocument/2006/relationships/tags" Target="../tags/tag27.xml"/><Relationship Id="rId6" Type="http://schemas.openxmlformats.org/officeDocument/2006/relationships/tags" Target="../tags/tag26.xml"/><Relationship Id="rId5" Type="http://schemas.openxmlformats.org/officeDocument/2006/relationships/tags" Target="../tags/tag25.xml"/><Relationship Id="rId4" Type="http://schemas.openxmlformats.org/officeDocument/2006/relationships/tags" Target="../tags/tag24.xml"/><Relationship Id="rId31" Type="http://schemas.openxmlformats.org/officeDocument/2006/relationships/notesSlide" Target="../notesSlides/notesSlide8.xml"/><Relationship Id="rId30" Type="http://schemas.openxmlformats.org/officeDocument/2006/relationships/slideLayout" Target="../slideLayouts/slideLayout22.xml"/><Relationship Id="rId3" Type="http://schemas.openxmlformats.org/officeDocument/2006/relationships/tags" Target="../tags/tag23.xml"/><Relationship Id="rId29" Type="http://schemas.openxmlformats.org/officeDocument/2006/relationships/tags" Target="../tags/tag49.xml"/><Relationship Id="rId28" Type="http://schemas.openxmlformats.org/officeDocument/2006/relationships/tags" Target="../tags/tag48.xml"/><Relationship Id="rId27" Type="http://schemas.openxmlformats.org/officeDocument/2006/relationships/tags" Target="../tags/tag47.xml"/><Relationship Id="rId26" Type="http://schemas.openxmlformats.org/officeDocument/2006/relationships/tags" Target="../tags/tag46.xml"/><Relationship Id="rId25" Type="http://schemas.openxmlformats.org/officeDocument/2006/relationships/tags" Target="../tags/tag45.xml"/><Relationship Id="rId24" Type="http://schemas.openxmlformats.org/officeDocument/2006/relationships/tags" Target="../tags/tag44.xml"/><Relationship Id="rId23" Type="http://schemas.openxmlformats.org/officeDocument/2006/relationships/tags" Target="../tags/tag43.xml"/><Relationship Id="rId22" Type="http://schemas.openxmlformats.org/officeDocument/2006/relationships/tags" Target="../tags/tag42.xml"/><Relationship Id="rId21" Type="http://schemas.openxmlformats.org/officeDocument/2006/relationships/tags" Target="../tags/tag41.xml"/><Relationship Id="rId20" Type="http://schemas.openxmlformats.org/officeDocument/2006/relationships/tags" Target="../tags/tag40.xml"/><Relationship Id="rId2" Type="http://schemas.openxmlformats.org/officeDocument/2006/relationships/tags" Target="../tags/tag22.xml"/><Relationship Id="rId19" Type="http://schemas.openxmlformats.org/officeDocument/2006/relationships/tags" Target="../tags/tag39.xml"/><Relationship Id="rId18" Type="http://schemas.openxmlformats.org/officeDocument/2006/relationships/tags" Target="../tags/tag38.xml"/><Relationship Id="rId17" Type="http://schemas.openxmlformats.org/officeDocument/2006/relationships/tags" Target="../tags/tag37.xml"/><Relationship Id="rId16" Type="http://schemas.openxmlformats.org/officeDocument/2006/relationships/tags" Target="../tags/tag36.xml"/><Relationship Id="rId15" Type="http://schemas.openxmlformats.org/officeDocument/2006/relationships/tags" Target="../tags/tag35.xml"/><Relationship Id="rId14" Type="http://schemas.openxmlformats.org/officeDocument/2006/relationships/tags" Target="../tags/tag34.xml"/><Relationship Id="rId13" Type="http://schemas.openxmlformats.org/officeDocument/2006/relationships/tags" Target="../tags/tag33.xml"/><Relationship Id="rId12" Type="http://schemas.openxmlformats.org/officeDocument/2006/relationships/tags" Target="../tags/tag32.xml"/><Relationship Id="rId11" Type="http://schemas.openxmlformats.org/officeDocument/2006/relationships/tags" Target="../tags/tag31.xml"/><Relationship Id="rId10" Type="http://schemas.openxmlformats.org/officeDocument/2006/relationships/tags" Target="../tags/tag30.xml"/><Relationship Id="rId1" Type="http://schemas.openxmlformats.org/officeDocument/2006/relationships/image" Target="../media/image20.png"/></Relationships>
</file>

<file path=ppt/slides/_rels/slide9.xml.rels><?xml version="1.0" encoding="UTF-8" standalone="yes"?>
<Relationships xmlns="http://schemas.openxmlformats.org/package/2006/relationships"><Relationship Id="rId6" Type="http://schemas.openxmlformats.org/officeDocument/2006/relationships/notesSlide" Target="../notesSlides/notesSlide9.xml"/><Relationship Id="rId5" Type="http://schemas.openxmlformats.org/officeDocument/2006/relationships/slideLayout" Target="../slideLayouts/slideLayout22.xml"/><Relationship Id="rId4" Type="http://schemas.openxmlformats.org/officeDocument/2006/relationships/tags" Target="../tags/tag52.xml"/><Relationship Id="rId3" Type="http://schemas.openxmlformats.org/officeDocument/2006/relationships/tags" Target="../tags/tag51.xml"/><Relationship Id="rId2" Type="http://schemas.openxmlformats.org/officeDocument/2006/relationships/tags" Target="../tags/tag50.xml"/><Relationship Id="rId1"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73" name="Google Shape;73;p3"/>
          <p:cNvSpPr txBox="1"/>
          <p:nvPr/>
        </p:nvSpPr>
        <p:spPr>
          <a:xfrm>
            <a:off x="778510" y="4464685"/>
            <a:ext cx="7155180" cy="630555"/>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600"/>
              </a:spcBef>
              <a:spcAft>
                <a:spcPts val="0"/>
              </a:spcAft>
              <a:buClr>
                <a:schemeClr val="lt1"/>
              </a:buClr>
              <a:buSzPts val="1200"/>
              <a:buFont typeface="Roboto Mono Light"/>
              <a:buNone/>
            </a:pPr>
            <a:r>
              <a:rPr lang="en-US" sz="2000" b="1" u="none" strike="noStrike" cap="none" dirty="0">
                <a:solidFill>
                  <a:schemeClr val="lt1"/>
                </a:solidFill>
                <a:latin typeface="Microsoft YaHei UI" panose="020B0503020204020204" charset="-122"/>
                <a:ea typeface="Microsoft YaHei UI" panose="020B0503020204020204" charset="-122"/>
                <a:cs typeface="Courier New" panose="02070309020205020404" pitchFamily="49" charset="0"/>
                <a:sym typeface="Roboto Mono Light"/>
              </a:rPr>
              <a:t>Group Memeber:</a:t>
            </a:r>
            <a:r>
              <a:rPr lang="en-US" sz="2000" u="none" strike="noStrike" cap="none" dirty="0">
                <a:solidFill>
                  <a:schemeClr val="lt1"/>
                </a:solidFill>
                <a:latin typeface="Microsoft YaHei UI" panose="020B0503020204020204" charset="-122"/>
                <a:ea typeface="Microsoft YaHei UI" panose="020B0503020204020204" charset="-122"/>
                <a:cs typeface="Courier New" panose="02070309020205020404" pitchFamily="49" charset="0"/>
                <a:sym typeface="Roboto Mono Light"/>
              </a:rPr>
              <a:t> Yichong Liang, Ping Zhang</a:t>
            </a:r>
            <a:endParaRPr lang="en-US" sz="2000" u="none" strike="noStrike" cap="none" dirty="0">
              <a:solidFill>
                <a:schemeClr val="lt1"/>
              </a:solidFill>
              <a:latin typeface="Microsoft YaHei UI" panose="020B0503020204020204" charset="-122"/>
              <a:ea typeface="Microsoft YaHei UI" panose="020B0503020204020204" charset="-122"/>
              <a:cs typeface="Courier New" panose="02070309020205020404" pitchFamily="49" charset="0"/>
              <a:sym typeface="Roboto Mono Light"/>
            </a:endParaRPr>
          </a:p>
        </p:txBody>
      </p:sp>
      <p:pic>
        <p:nvPicPr>
          <p:cNvPr id="76" name="Google Shape;76;p3" descr="Background pattern&#10;&#10;Description automatically generated"/>
          <p:cNvPicPr preferRelativeResize="0"/>
          <p:nvPr/>
        </p:nvPicPr>
        <p:blipFill rotWithShape="1">
          <a:blip r:embed="rId1" cstate="screen"/>
          <a:srcRect/>
          <a:stretch>
            <a:fillRect/>
          </a:stretch>
        </p:blipFill>
        <p:spPr>
          <a:xfrm flipV="1">
            <a:off x="778510" y="4106545"/>
            <a:ext cx="11008995" cy="76200"/>
          </a:xfrm>
          <a:prstGeom prst="rect">
            <a:avLst/>
          </a:prstGeom>
          <a:noFill/>
          <a:ln>
            <a:noFill/>
          </a:ln>
        </p:spPr>
      </p:pic>
      <p:sp>
        <p:nvSpPr>
          <p:cNvPr id="77" name="Google Shape;77;p3"/>
          <p:cNvSpPr txBox="1"/>
          <p:nvPr/>
        </p:nvSpPr>
        <p:spPr>
          <a:xfrm>
            <a:off x="599440" y="1508760"/>
            <a:ext cx="11194415" cy="2382520"/>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chemeClr val="lt1"/>
              </a:buClr>
              <a:buSzPts val="2800"/>
              <a:buFont typeface="Roboto Mono Light"/>
              <a:buNone/>
            </a:pPr>
            <a:r>
              <a:rPr lang="en-US" sz="4000" u="none" strike="noStrike" cap="none" dirty="0">
                <a:solidFill>
                  <a:schemeClr val="lt1"/>
                </a:solidFill>
                <a:latin typeface="Microsoft YaHei UI" panose="020B0503020204020204" charset="-122"/>
                <a:ea typeface="Microsoft YaHei UI" panose="020B0503020204020204" charset="-122"/>
                <a:cs typeface="Courier New" panose="02070309020205020404" pitchFamily="49" charset="0"/>
                <a:sym typeface="Roboto Mono Light"/>
              </a:rPr>
              <a:t>Smart Bandwidth Allocation: </a:t>
            </a:r>
            <a:endParaRPr lang="en-US" sz="4000" u="none" strike="noStrike" cap="none" dirty="0">
              <a:solidFill>
                <a:schemeClr val="lt1"/>
              </a:solidFill>
              <a:latin typeface="Microsoft YaHei UI" panose="020B0503020204020204" charset="-122"/>
              <a:ea typeface="Microsoft YaHei UI" panose="020B0503020204020204" charset="-122"/>
              <a:cs typeface="Courier New" panose="02070309020205020404" pitchFamily="49" charset="0"/>
              <a:sym typeface="Roboto Mono Light"/>
            </a:endParaRPr>
          </a:p>
          <a:p>
            <a:pPr marL="0" marR="0" lvl="0" indent="0" algn="ctr" rtl="0">
              <a:lnSpc>
                <a:spcPct val="90000"/>
              </a:lnSpc>
              <a:spcBef>
                <a:spcPts val="0"/>
              </a:spcBef>
              <a:spcAft>
                <a:spcPts val="0"/>
              </a:spcAft>
              <a:buClr>
                <a:schemeClr val="lt1"/>
              </a:buClr>
              <a:buSzPts val="2800"/>
              <a:buFont typeface="Roboto Mono Light"/>
              <a:buNone/>
            </a:pPr>
            <a:endParaRPr lang="en-US" sz="4000" u="none" strike="noStrike" cap="none" dirty="0">
              <a:solidFill>
                <a:schemeClr val="lt1"/>
              </a:solidFill>
              <a:latin typeface="Microsoft YaHei UI" panose="020B0503020204020204" charset="-122"/>
              <a:ea typeface="Microsoft YaHei UI" panose="020B0503020204020204" charset="-122"/>
              <a:cs typeface="Courier New" panose="02070309020205020404" pitchFamily="49" charset="0"/>
              <a:sym typeface="Roboto Mono Light"/>
            </a:endParaRPr>
          </a:p>
          <a:p>
            <a:pPr marL="0" marR="0" lvl="0" indent="0" algn="ctr" rtl="0">
              <a:lnSpc>
                <a:spcPct val="90000"/>
              </a:lnSpc>
              <a:spcBef>
                <a:spcPts val="0"/>
              </a:spcBef>
              <a:spcAft>
                <a:spcPts val="0"/>
              </a:spcAft>
              <a:buClr>
                <a:schemeClr val="lt1"/>
              </a:buClr>
              <a:buSzPts val="2800"/>
              <a:buFont typeface="Roboto Mono Light"/>
              <a:buNone/>
            </a:pPr>
            <a:r>
              <a:rPr lang="en-US" sz="4000" u="none" strike="noStrike" cap="none" dirty="0">
                <a:solidFill>
                  <a:schemeClr val="lt1"/>
                </a:solidFill>
                <a:latin typeface="Microsoft YaHei UI" panose="020B0503020204020204" charset="-122"/>
                <a:ea typeface="Microsoft YaHei UI" panose="020B0503020204020204" charset="-122"/>
                <a:cs typeface="Courier New" panose="02070309020205020404" pitchFamily="49" charset="0"/>
                <a:sym typeface="Roboto Mono Light"/>
              </a:rPr>
              <a:t>Using Machine Learning for Home Networks</a:t>
            </a:r>
            <a:endParaRPr lang="en-US" sz="4000" u="none" strike="noStrike" cap="none" dirty="0">
              <a:solidFill>
                <a:schemeClr val="lt1"/>
              </a:solidFill>
              <a:latin typeface="Microsoft YaHei UI" panose="020B0503020204020204" charset="-122"/>
              <a:ea typeface="Microsoft YaHei UI" panose="020B0503020204020204" charset="-122"/>
              <a:cs typeface="Courier New" panose="02070309020205020404" pitchFamily="49" charset="0"/>
              <a:sym typeface="Roboto Mono Light"/>
            </a:endParaRPr>
          </a:p>
        </p:txBody>
      </p:sp>
      <p:sp>
        <p:nvSpPr>
          <p:cNvPr id="78" name="Google Shape;78;p3"/>
          <p:cNvSpPr txBox="1"/>
          <p:nvPr/>
        </p:nvSpPr>
        <p:spPr>
          <a:xfrm>
            <a:off x="9392044" y="6604353"/>
            <a:ext cx="2743200" cy="179092"/>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900" u="none" strike="noStrike" cap="none">
                <a:solidFill>
                  <a:schemeClr val="lt1"/>
                </a:solidFill>
                <a:latin typeface="Courier New" panose="02070309020205020404" pitchFamily="49" charset="0"/>
                <a:ea typeface="Roboto Mono Light"/>
                <a:cs typeface="Courier New" panose="02070309020205020404" pitchFamily="49" charset="0"/>
                <a:sym typeface="Roboto Mono Light"/>
              </a:rPr>
            </a:fld>
            <a:endParaRPr sz="900" u="none" strike="noStrike" cap="none" dirty="0">
              <a:solidFill>
                <a:schemeClr val="lt1"/>
              </a:solidFill>
              <a:latin typeface="Courier New" panose="02070309020205020404" pitchFamily="49" charset="0"/>
              <a:ea typeface="Roboto Mono Light"/>
              <a:cs typeface="Courier New" panose="02070309020205020404" pitchFamily="49" charset="0"/>
              <a:sym typeface="Roboto Mono Ligh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pic>
        <p:nvPicPr>
          <p:cNvPr id="6" name="Picture 5" descr="Background pattern&#10;&#10;Description automatically generated"/>
          <p:cNvPicPr>
            <a:picLocks noChangeAspect="1"/>
          </p:cNvPicPr>
          <p:nvPr/>
        </p:nvPicPr>
        <p:blipFill>
          <a:blip r:embed="rId1" cstate="screen"/>
          <a:stretch>
            <a:fillRect/>
          </a:stretch>
        </p:blipFill>
        <p:spPr>
          <a:xfrm>
            <a:off x="9446794" y="-4411"/>
            <a:ext cx="2743200" cy="2194560"/>
          </a:xfrm>
          <a:prstGeom prst="rect">
            <a:avLst/>
          </a:prstGeom>
        </p:spPr>
      </p:pic>
      <p:sp>
        <p:nvSpPr>
          <p:cNvPr id="121" name="Google Shape;121;p8"/>
          <p:cNvSpPr txBox="1"/>
          <p:nvPr/>
        </p:nvSpPr>
        <p:spPr>
          <a:xfrm>
            <a:off x="9392044" y="6604353"/>
            <a:ext cx="2743200" cy="179092"/>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900">
                <a:solidFill>
                  <a:srgbClr val="06234B"/>
                </a:solidFill>
                <a:latin typeface="Courier New" panose="02070309020205020404" pitchFamily="49" charset="0"/>
                <a:ea typeface="Roboto Mono Light"/>
                <a:cs typeface="Courier New" panose="02070309020205020404" pitchFamily="49" charset="0"/>
                <a:sym typeface="Roboto Mono Light"/>
              </a:rPr>
            </a:fld>
            <a:endParaRPr sz="900">
              <a:solidFill>
                <a:srgbClr val="06234B"/>
              </a:solidFill>
              <a:latin typeface="Courier New" panose="02070309020205020404" pitchFamily="49" charset="0"/>
              <a:ea typeface="Roboto Mono Light"/>
              <a:cs typeface="Courier New" panose="02070309020205020404" pitchFamily="49" charset="0"/>
              <a:sym typeface="Roboto Mono Light"/>
            </a:endParaRPr>
          </a:p>
        </p:txBody>
      </p:sp>
      <p:cxnSp>
        <p:nvCxnSpPr>
          <p:cNvPr id="125" name="Google Shape;125;p8"/>
          <p:cNvCxnSpPr/>
          <p:nvPr/>
        </p:nvCxnSpPr>
        <p:spPr>
          <a:xfrm flipV="1">
            <a:off x="3954071" y="1618588"/>
            <a:ext cx="34757" cy="4510097"/>
          </a:xfrm>
          <a:prstGeom prst="straightConnector1">
            <a:avLst/>
          </a:prstGeom>
          <a:noFill/>
          <a:ln w="12700" cap="flat" cmpd="sng">
            <a:solidFill>
              <a:srgbClr val="889FC7"/>
            </a:solidFill>
            <a:prstDash val="solid"/>
            <a:miter lim="800000"/>
            <a:headEnd type="none" w="sm" len="sm"/>
            <a:tailEnd type="none" w="sm" len="sm"/>
          </a:ln>
        </p:spPr>
      </p:cxnSp>
      <p:cxnSp>
        <p:nvCxnSpPr>
          <p:cNvPr id="128" name="Google Shape;128;p8"/>
          <p:cNvCxnSpPr/>
          <p:nvPr/>
        </p:nvCxnSpPr>
        <p:spPr>
          <a:xfrm flipV="1">
            <a:off x="7907662" y="1615946"/>
            <a:ext cx="0" cy="4463578"/>
          </a:xfrm>
          <a:prstGeom prst="straightConnector1">
            <a:avLst/>
          </a:prstGeom>
          <a:noFill/>
          <a:ln w="12700" cap="flat" cmpd="sng">
            <a:solidFill>
              <a:srgbClr val="889FC7"/>
            </a:solidFill>
            <a:prstDash val="solid"/>
            <a:miter lim="800000"/>
            <a:headEnd type="none" w="sm" len="sm"/>
            <a:tailEnd type="none" w="sm" len="sm"/>
          </a:ln>
        </p:spPr>
      </p:cxnSp>
      <p:sp>
        <p:nvSpPr>
          <p:cNvPr id="2" name="Google Shape;111;p7"/>
          <p:cNvSpPr txBox="1"/>
          <p:nvPr/>
        </p:nvSpPr>
        <p:spPr>
          <a:xfrm>
            <a:off x="384510" y="214411"/>
            <a:ext cx="6444549" cy="307736"/>
          </a:xfrm>
          <a:prstGeom prst="rect">
            <a:avLst/>
          </a:prstGeom>
          <a:noFill/>
          <a:ln>
            <a:noFill/>
          </a:ln>
        </p:spPr>
        <p:txBody>
          <a:bodyPr spcFirstLastPara="1" wrap="square" lIns="91425" tIns="45700" rIns="91425" bIns="45700" anchor="t" anchorCtr="0">
            <a:spAutoFit/>
          </a:bodyPr>
          <a:lstStyle/>
          <a:p>
            <a:r>
              <a:rPr lang="en-US" sz="1400" b="1">
                <a:solidFill>
                  <a:srgbClr val="06234B"/>
                </a:solidFill>
                <a:latin typeface="Courier New" panose="02070309020205020404"/>
                <a:ea typeface="Open Sans"/>
                <a:cs typeface="Courier New" panose="02070309020205020404"/>
                <a:sym typeface="Open Sans"/>
              </a:rPr>
              <a:t>ABOUT COLORADO SCHOOL OF MINES </a:t>
            </a:r>
            <a:r>
              <a:rPr lang="en-US" sz="1400" b="1">
                <a:solidFill>
                  <a:srgbClr val="06234B"/>
                </a:solidFill>
                <a:latin typeface="Arial Black" panose="020B0A04020102020204"/>
                <a:ea typeface="Open Sans Light"/>
                <a:cs typeface="Arial Black" panose="020B0A04020102020204" pitchFamily="34" charset="0"/>
                <a:sym typeface="Open Sans Light"/>
              </a:rPr>
              <a:t>|</a:t>
            </a:r>
            <a:r>
              <a:rPr lang="en-US" sz="1400" b="1">
                <a:solidFill>
                  <a:srgbClr val="06234B"/>
                </a:solidFill>
                <a:latin typeface="Arial Black" panose="020B0A04020102020204"/>
                <a:ea typeface="Open Sans"/>
                <a:cs typeface="Arial Black" panose="020B0A04020102020204" pitchFamily="34" charset="0"/>
                <a:sym typeface="Open Sans"/>
              </a:rPr>
              <a:t>  OUR COMMUNITY</a:t>
            </a:r>
            <a:endParaRPr b="1">
              <a:latin typeface="Arial Black" panose="020B0A04020102020204" pitchFamily="34" charset="0"/>
              <a:cs typeface="Arial Black" panose="020B0A04020102020204" pitchFamily="34" charset="0"/>
            </a:endParaRPr>
          </a:p>
        </p:txBody>
      </p:sp>
      <p:sp>
        <p:nvSpPr>
          <p:cNvPr id="4" name="Content Placeholder 1"/>
          <p:cNvSpPr txBox="1"/>
          <p:nvPr/>
        </p:nvSpPr>
        <p:spPr>
          <a:xfrm>
            <a:off x="636355" y="3548916"/>
            <a:ext cx="3166740" cy="754602"/>
          </a:xfrm>
          <a:prstGeom prst="rect">
            <a:avLst/>
          </a:prstGeom>
        </p:spPr>
        <p:txBody>
          <a:bodyPr lIns="91440" tIns="45720" rIns="91440" bIns="45720" anchor="t"/>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r>
              <a:rPr lang="en-US" sz="2400" b="1" dirty="0">
                <a:solidFill>
                  <a:srgbClr val="CC4628"/>
                </a:solidFill>
              </a:rPr>
              <a:t>Collaborative leaders who revel </a:t>
            </a:r>
            <a:br>
              <a:rPr lang="en-US" sz="2400" b="1" dirty="0">
                <a:solidFill>
                  <a:srgbClr val="CC4628"/>
                </a:solidFill>
              </a:rPr>
            </a:br>
            <a:r>
              <a:rPr lang="en-US" sz="2400" b="1" dirty="0">
                <a:solidFill>
                  <a:srgbClr val="CC4628"/>
                </a:solidFill>
              </a:rPr>
              <a:t>in a challenge</a:t>
            </a:r>
            <a:endParaRPr lang="en-US" dirty="0">
              <a:solidFill>
                <a:srgbClr val="CC4628"/>
              </a:solidFill>
            </a:endParaRPr>
          </a:p>
        </p:txBody>
      </p:sp>
      <p:sp>
        <p:nvSpPr>
          <p:cNvPr id="7" name="Content Placeholder 3"/>
          <p:cNvSpPr txBox="1"/>
          <p:nvPr/>
        </p:nvSpPr>
        <p:spPr>
          <a:xfrm>
            <a:off x="4522311" y="3537679"/>
            <a:ext cx="3302631" cy="754602"/>
          </a:xfrm>
          <a:prstGeom prst="rect">
            <a:avLst/>
          </a:prstGeom>
        </p:spPr>
        <p:txBody>
          <a:bodyPr lIns="91440" tIns="45720" rIns="91440" bIns="45720" anchor="t"/>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r>
              <a:rPr lang="en-US" sz="2400" b="1" dirty="0">
                <a:solidFill>
                  <a:srgbClr val="CC4628"/>
                </a:solidFill>
              </a:rPr>
              <a:t>Innovation that</a:t>
            </a:r>
            <a:br>
              <a:rPr lang="en-US" sz="2400" b="1" dirty="0">
                <a:solidFill>
                  <a:srgbClr val="CC4628"/>
                </a:solidFill>
              </a:rPr>
            </a:br>
            <a:r>
              <a:rPr lang="en-US" sz="2400" b="1" dirty="0">
                <a:solidFill>
                  <a:srgbClr val="CC4628"/>
                </a:solidFill>
              </a:rPr>
              <a:t>forges new </a:t>
            </a:r>
            <a:br>
              <a:rPr lang="en-US" sz="2400" b="1" dirty="0">
                <a:solidFill>
                  <a:srgbClr val="CC4628"/>
                </a:solidFill>
              </a:rPr>
            </a:br>
            <a:r>
              <a:rPr lang="en-US" sz="2400" b="1" dirty="0">
                <a:solidFill>
                  <a:srgbClr val="CC4628"/>
                </a:solidFill>
              </a:rPr>
              <a:t>discoveries</a:t>
            </a:r>
            <a:endParaRPr lang="en-US" dirty="0"/>
          </a:p>
          <a:p>
            <a:endParaRPr lang="en-US" dirty="0"/>
          </a:p>
        </p:txBody>
      </p:sp>
      <p:sp>
        <p:nvSpPr>
          <p:cNvPr id="8" name="Content Placeholder 4"/>
          <p:cNvSpPr txBox="1"/>
          <p:nvPr/>
        </p:nvSpPr>
        <p:spPr>
          <a:xfrm>
            <a:off x="4522312" y="4859519"/>
            <a:ext cx="3161520" cy="1408471"/>
          </a:xfrm>
          <a:prstGeom prst="rect">
            <a:avLst/>
          </a:prstGeom>
        </p:spPr>
        <p:txBody>
          <a:bodyPr lIns="91440" tIns="45720" rIns="91440" bIns="45720" anchor="t"/>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r>
              <a:rPr lang="en-US">
                <a:solidFill>
                  <a:srgbClr val="183158"/>
                </a:solidFill>
              </a:rPr>
              <a:t>We innovate by breaking down tough challenges and exploring solutions that improve how the world works. </a:t>
            </a:r>
            <a:endParaRPr lang="en-US"/>
          </a:p>
          <a:p>
            <a:endParaRPr lang="en-US"/>
          </a:p>
        </p:txBody>
      </p:sp>
      <p:sp>
        <p:nvSpPr>
          <p:cNvPr id="10" name="Content Placeholder 5"/>
          <p:cNvSpPr txBox="1"/>
          <p:nvPr/>
        </p:nvSpPr>
        <p:spPr>
          <a:xfrm>
            <a:off x="8376370" y="3547086"/>
            <a:ext cx="3561851" cy="754602"/>
          </a:xfrm>
          <a:prstGeom prst="rect">
            <a:avLst/>
          </a:prstGeom>
        </p:spPr>
        <p:txBody>
          <a:bodyPr lIns="91440" tIns="45720" rIns="91440" bIns="45720" anchor="t"/>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r>
              <a:rPr lang="en-US" sz="2400" b="1" dirty="0">
                <a:solidFill>
                  <a:srgbClr val="CC4628"/>
                </a:solidFill>
              </a:rPr>
              <a:t>A more sustainable and prosperous future</a:t>
            </a:r>
            <a:endParaRPr lang="en-US" sz="2400" dirty="0">
              <a:solidFill>
                <a:srgbClr val="CC4628"/>
              </a:solidFill>
            </a:endParaRPr>
          </a:p>
          <a:p>
            <a:endParaRPr lang="en-US" sz="2400" b="1" dirty="0">
              <a:solidFill>
                <a:srgbClr val="CC4628"/>
              </a:solidFill>
            </a:endParaRPr>
          </a:p>
        </p:txBody>
      </p:sp>
      <p:sp>
        <p:nvSpPr>
          <p:cNvPr id="11" name="Content Placeholder 6"/>
          <p:cNvSpPr txBox="1"/>
          <p:nvPr/>
        </p:nvSpPr>
        <p:spPr>
          <a:xfrm>
            <a:off x="8376371" y="4840704"/>
            <a:ext cx="3448962" cy="1408471"/>
          </a:xfrm>
          <a:prstGeom prst="rect">
            <a:avLst/>
          </a:prstGeom>
        </p:spPr>
        <p:txBody>
          <a:bodyPr lIns="91440" tIns="45720" rIns="91440" bIns="45720" anchor="t"/>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r>
              <a:rPr lang="en-US" dirty="0">
                <a:solidFill>
                  <a:srgbClr val="183158"/>
                </a:solidFill>
              </a:rPr>
              <a:t>It's our shared responsibility to solve critical challenges so we can ensure a sustainable, prosperous future.</a:t>
            </a:r>
            <a:endParaRPr lang="en-US" dirty="0">
              <a:solidFill>
                <a:srgbClr val="183158"/>
              </a:solidFill>
            </a:endParaRPr>
          </a:p>
          <a:p>
            <a:endParaRPr lang="en-US" dirty="0">
              <a:solidFill>
                <a:srgbClr val="183158"/>
              </a:solidFill>
            </a:endParaRPr>
          </a:p>
        </p:txBody>
      </p:sp>
      <p:sp>
        <p:nvSpPr>
          <p:cNvPr id="12" name="Content Placeholder 4"/>
          <p:cNvSpPr txBox="1"/>
          <p:nvPr/>
        </p:nvSpPr>
        <p:spPr>
          <a:xfrm>
            <a:off x="633180" y="4841084"/>
            <a:ext cx="3299064" cy="1408471"/>
          </a:xfrm>
          <a:prstGeom prst="rect">
            <a:avLst/>
          </a:prstGeom>
        </p:spPr>
        <p:txBody>
          <a:bodyPr lIns="91440" tIns="45720" rIns="91440" bIns="45720" anchor="t"/>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285750" indent="-285750">
              <a:buFont typeface="Arial" panose="020B0604020202020204" pitchFamily="34" charset="0"/>
              <a:buChar char="•"/>
            </a:pPr>
            <a:r>
              <a:rPr lang="en-US" dirty="0">
                <a:solidFill>
                  <a:srgbClr val="183158"/>
                </a:solidFill>
              </a:rPr>
              <a:t>We're a community of entrepreneurial thinkers who revel in the process of solving problems together.</a:t>
            </a:r>
            <a:endParaRPr lang="en-US" dirty="0">
              <a:solidFill>
                <a:srgbClr val="183158"/>
              </a:solidFill>
            </a:endParaRPr>
          </a:p>
        </p:txBody>
      </p:sp>
      <p:pic>
        <p:nvPicPr>
          <p:cNvPr id="5" name="Picture 12" descr="A picture containing person, indoor, microscope, preparing&#10;&#10;Description automatically generated"/>
          <p:cNvPicPr>
            <a:picLocks noChangeAspect="1"/>
          </p:cNvPicPr>
          <p:nvPr/>
        </p:nvPicPr>
        <p:blipFill>
          <a:blip r:embed="rId2" cstate="screen"/>
          <a:stretch>
            <a:fillRect/>
          </a:stretch>
        </p:blipFill>
        <p:spPr>
          <a:xfrm>
            <a:off x="4599782" y="1480457"/>
            <a:ext cx="2743200" cy="1828800"/>
          </a:xfrm>
          <a:prstGeom prst="rect">
            <a:avLst/>
          </a:prstGeom>
        </p:spPr>
      </p:pic>
      <p:pic>
        <p:nvPicPr>
          <p:cNvPr id="13" name="Picture 13" descr="A picture containing mountain, outdoor, person, sky&#10;&#10;Description automatically generated"/>
          <p:cNvPicPr>
            <a:picLocks noChangeAspect="1"/>
          </p:cNvPicPr>
          <p:nvPr/>
        </p:nvPicPr>
        <p:blipFill>
          <a:blip r:embed="rId3" cstate="screen"/>
          <a:stretch>
            <a:fillRect/>
          </a:stretch>
        </p:blipFill>
        <p:spPr>
          <a:xfrm>
            <a:off x="8498114" y="1492231"/>
            <a:ext cx="2743200" cy="1830788"/>
          </a:xfrm>
          <a:prstGeom prst="rect">
            <a:avLst/>
          </a:prstGeom>
        </p:spPr>
      </p:pic>
      <p:pic>
        <p:nvPicPr>
          <p:cNvPr id="14" name="Picture 14" descr="A picture containing text, person, indoor, working&#10;&#10;Description automatically generated"/>
          <p:cNvPicPr>
            <a:picLocks noChangeAspect="1"/>
          </p:cNvPicPr>
          <p:nvPr/>
        </p:nvPicPr>
        <p:blipFill>
          <a:blip r:embed="rId4" cstate="screen"/>
          <a:stretch>
            <a:fillRect/>
          </a:stretch>
        </p:blipFill>
        <p:spPr>
          <a:xfrm>
            <a:off x="705421" y="1476353"/>
            <a:ext cx="2743200" cy="1824914"/>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1" name="Google Shape;121;p8"/>
          <p:cNvSpPr txBox="1"/>
          <p:nvPr/>
        </p:nvSpPr>
        <p:spPr>
          <a:xfrm>
            <a:off x="9392044" y="6604353"/>
            <a:ext cx="2743200" cy="179092"/>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900">
                <a:solidFill>
                  <a:srgbClr val="06234B"/>
                </a:solidFill>
                <a:latin typeface="Courier New" panose="02070309020205020404" pitchFamily="49" charset="0"/>
                <a:ea typeface="Roboto Mono Light"/>
                <a:cs typeface="Courier New" panose="02070309020205020404" pitchFamily="49" charset="0"/>
                <a:sym typeface="Roboto Mono Light"/>
              </a:rPr>
            </a:fld>
            <a:endParaRPr sz="900">
              <a:solidFill>
                <a:srgbClr val="06234B"/>
              </a:solidFill>
              <a:latin typeface="Courier New" panose="02070309020205020404" pitchFamily="49" charset="0"/>
              <a:ea typeface="Roboto Mono Light"/>
              <a:cs typeface="Courier New" panose="02070309020205020404" pitchFamily="49" charset="0"/>
              <a:sym typeface="Roboto Mono Light"/>
            </a:endParaRPr>
          </a:p>
        </p:txBody>
      </p:sp>
      <p:cxnSp>
        <p:nvCxnSpPr>
          <p:cNvPr id="125" name="Google Shape;125;p8"/>
          <p:cNvCxnSpPr/>
          <p:nvPr/>
        </p:nvCxnSpPr>
        <p:spPr>
          <a:xfrm rot="10800000">
            <a:off x="3375377" y="1569427"/>
            <a:ext cx="0" cy="3719146"/>
          </a:xfrm>
          <a:prstGeom prst="straightConnector1">
            <a:avLst/>
          </a:prstGeom>
          <a:noFill/>
          <a:ln w="12700" cap="flat" cmpd="sng">
            <a:solidFill>
              <a:srgbClr val="889FC7"/>
            </a:solidFill>
            <a:prstDash val="solid"/>
            <a:miter lim="800000"/>
            <a:headEnd type="none" w="sm" len="sm"/>
            <a:tailEnd type="none" w="sm" len="sm"/>
          </a:ln>
        </p:spPr>
      </p:cxnSp>
      <p:cxnSp>
        <p:nvCxnSpPr>
          <p:cNvPr id="128" name="Google Shape;128;p8"/>
          <p:cNvCxnSpPr/>
          <p:nvPr/>
        </p:nvCxnSpPr>
        <p:spPr>
          <a:xfrm rot="10800000">
            <a:off x="8064966" y="1569427"/>
            <a:ext cx="0" cy="3719146"/>
          </a:xfrm>
          <a:prstGeom prst="straightConnector1">
            <a:avLst/>
          </a:prstGeom>
          <a:noFill/>
          <a:ln w="12700" cap="flat" cmpd="sng">
            <a:solidFill>
              <a:srgbClr val="889FC7"/>
            </a:solidFill>
            <a:prstDash val="solid"/>
            <a:miter lim="800000"/>
            <a:headEnd type="none" w="sm" len="sm"/>
            <a:tailEnd type="none" w="sm" len="sm"/>
          </a:ln>
        </p:spPr>
      </p:cxnSp>
      <p:sp>
        <p:nvSpPr>
          <p:cNvPr id="16" name="Google Shape;123;p8"/>
          <p:cNvSpPr txBox="1"/>
          <p:nvPr/>
        </p:nvSpPr>
        <p:spPr>
          <a:xfrm>
            <a:off x="581586" y="2749564"/>
            <a:ext cx="2359146" cy="1358873"/>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889FC7"/>
              </a:buClr>
              <a:buSzPts val="8800"/>
              <a:buFont typeface="Oswald"/>
              <a:buNone/>
            </a:pPr>
            <a:r>
              <a:rPr lang="en-US" sz="6600" b="1" dirty="0">
                <a:solidFill>
                  <a:srgbClr val="889FC7"/>
                </a:solidFill>
                <a:latin typeface="Arial Black" panose="020B0A04020102020204" pitchFamily="34" charset="0"/>
                <a:ea typeface="Oswald"/>
                <a:cs typeface="Arial Black" panose="020B0A04020102020204" pitchFamily="34" charset="0"/>
                <a:sym typeface="Oswald"/>
              </a:rPr>
              <a:t>75+</a:t>
            </a:r>
            <a:endParaRPr sz="3600" b="1" baseline="30000" dirty="0">
              <a:solidFill>
                <a:srgbClr val="889FC7"/>
              </a:solidFill>
              <a:latin typeface="Arial Black" panose="020B0A04020102020204" pitchFamily="34" charset="0"/>
              <a:ea typeface="Oswald"/>
              <a:cs typeface="Arial Black" panose="020B0A04020102020204" pitchFamily="34" charset="0"/>
              <a:sym typeface="Oswald"/>
            </a:endParaRPr>
          </a:p>
        </p:txBody>
      </p:sp>
      <p:sp>
        <p:nvSpPr>
          <p:cNvPr id="17" name="Google Shape;124;p8"/>
          <p:cNvSpPr txBox="1"/>
          <p:nvPr/>
        </p:nvSpPr>
        <p:spPr>
          <a:xfrm>
            <a:off x="376637" y="3850296"/>
            <a:ext cx="2546621" cy="496021"/>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rgbClr val="06234B"/>
              </a:buClr>
              <a:buSzPct val="100000"/>
              <a:buFont typeface="Roboto Mono"/>
              <a:buNone/>
            </a:pPr>
            <a:r>
              <a:rPr lang="en-US" b="1">
                <a:solidFill>
                  <a:srgbClr val="06234B"/>
                </a:solidFill>
                <a:latin typeface="Courier New" panose="02070309020205020404" pitchFamily="49" charset="0"/>
                <a:ea typeface="Roboto Mono"/>
                <a:cs typeface="Courier New" panose="02070309020205020404" pitchFamily="49" charset="0"/>
                <a:sym typeface="Roboto Mono"/>
              </a:rPr>
              <a:t>Academic degrees and programs to choose from</a:t>
            </a:r>
            <a:endParaRPr b="1">
              <a:solidFill>
                <a:srgbClr val="06234B"/>
              </a:solidFill>
              <a:latin typeface="Courier New" panose="02070309020205020404" pitchFamily="49" charset="0"/>
              <a:ea typeface="Roboto Mono"/>
              <a:cs typeface="Courier New" panose="02070309020205020404" pitchFamily="49" charset="0"/>
              <a:sym typeface="Roboto Mono"/>
            </a:endParaRPr>
          </a:p>
        </p:txBody>
      </p:sp>
      <p:sp>
        <p:nvSpPr>
          <p:cNvPr id="18" name="Google Shape;126;p8"/>
          <p:cNvSpPr txBox="1"/>
          <p:nvPr/>
        </p:nvSpPr>
        <p:spPr>
          <a:xfrm>
            <a:off x="3573885" y="2743192"/>
            <a:ext cx="4261340" cy="1545712"/>
          </a:xfrm>
          <a:prstGeom prst="rect">
            <a:avLst/>
          </a:prstGeom>
          <a:noFill/>
          <a:ln>
            <a:noFill/>
          </a:ln>
        </p:spPr>
        <p:txBody>
          <a:bodyPr spcFirstLastPara="1" wrap="square" lIns="91425" tIns="45700" rIns="91425" bIns="45700" anchor="t" anchorCtr="0">
            <a:noAutofit/>
          </a:bodyPr>
          <a:lstStyle/>
          <a:p>
            <a:pPr lvl="0" algn="ctr">
              <a:lnSpc>
                <a:spcPct val="90000"/>
              </a:lnSpc>
              <a:buClr>
                <a:srgbClr val="889FC7"/>
              </a:buClr>
              <a:buSzPts val="8800"/>
            </a:pPr>
            <a:r>
              <a:rPr lang="en-US" sz="6600" b="1" dirty="0">
                <a:solidFill>
                  <a:srgbClr val="CC4628"/>
                </a:solidFill>
                <a:latin typeface="Arial Black" panose="020B0A04020102020204" pitchFamily="34" charset="0"/>
                <a:ea typeface="Oswald"/>
                <a:cs typeface="Arial Black" panose="020B0A04020102020204" pitchFamily="34" charset="0"/>
                <a:sym typeface="Oswald"/>
              </a:rPr>
              <a:t>96%</a:t>
            </a:r>
            <a:endParaRPr lang="en-US" sz="3600" b="1" baseline="30000" dirty="0">
              <a:solidFill>
                <a:srgbClr val="CC4628"/>
              </a:solidFill>
              <a:latin typeface="Arial Black" panose="020B0A04020102020204" pitchFamily="34" charset="0"/>
              <a:ea typeface="Oswald"/>
              <a:cs typeface="Arial Black" panose="020B0A04020102020204" pitchFamily="34" charset="0"/>
              <a:sym typeface="Oswald"/>
            </a:endParaRPr>
          </a:p>
        </p:txBody>
      </p:sp>
      <p:sp>
        <p:nvSpPr>
          <p:cNvPr id="19" name="Google Shape;127;p8"/>
          <p:cNvSpPr txBox="1"/>
          <p:nvPr/>
        </p:nvSpPr>
        <p:spPr>
          <a:xfrm>
            <a:off x="3810021" y="3844039"/>
            <a:ext cx="3760665" cy="305873"/>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rgbClr val="06234B"/>
              </a:buClr>
              <a:buSzPts val="1100"/>
              <a:buFont typeface="Roboto Mono"/>
              <a:buNone/>
            </a:pPr>
            <a:r>
              <a:rPr lang="en-US" b="1">
                <a:solidFill>
                  <a:srgbClr val="06234B"/>
                </a:solidFill>
                <a:latin typeface="Courier New" panose="02070309020205020404" pitchFamily="49" charset="0"/>
                <a:ea typeface="Roboto Mono"/>
                <a:cs typeface="Courier New" panose="02070309020205020404" pitchFamily="49" charset="0"/>
                <a:sym typeface="Roboto Mono"/>
              </a:rPr>
              <a:t>On average, 96% of graduates have positive outcomes, such as securing a job or advancing to graduate school</a:t>
            </a:r>
            <a:endParaRPr lang="en-US" b="1">
              <a:latin typeface="Courier New" panose="02070309020205020404" pitchFamily="49" charset="0"/>
            </a:endParaRPr>
          </a:p>
        </p:txBody>
      </p:sp>
      <p:sp>
        <p:nvSpPr>
          <p:cNvPr id="20" name="Google Shape;130;p8"/>
          <p:cNvSpPr txBox="1"/>
          <p:nvPr/>
        </p:nvSpPr>
        <p:spPr>
          <a:xfrm>
            <a:off x="8235072" y="2749564"/>
            <a:ext cx="3262755" cy="1358873"/>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889FC7"/>
              </a:buClr>
              <a:buSzPts val="8800"/>
              <a:buFont typeface="Oswald"/>
              <a:buNone/>
            </a:pPr>
            <a:r>
              <a:rPr lang="en-US" sz="6600" b="1">
                <a:solidFill>
                  <a:srgbClr val="889FC7"/>
                </a:solidFill>
                <a:latin typeface="Arial Black" panose="020B0A04020102020204" pitchFamily="34" charset="0"/>
                <a:ea typeface="Oswald"/>
                <a:cs typeface="Arial Black" panose="020B0A04020102020204" pitchFamily="34" charset="0"/>
                <a:sym typeface="Oswald"/>
              </a:rPr>
              <a:t>7,172</a:t>
            </a:r>
            <a:endParaRPr sz="6600" b="1" baseline="30000">
              <a:solidFill>
                <a:srgbClr val="889FC7"/>
              </a:solidFill>
              <a:latin typeface="Arial Black" panose="020B0A04020102020204" pitchFamily="34" charset="0"/>
              <a:ea typeface="Oswald"/>
              <a:cs typeface="Arial Black" panose="020B0A04020102020204" pitchFamily="34" charset="0"/>
              <a:sym typeface="Oswald"/>
            </a:endParaRPr>
          </a:p>
        </p:txBody>
      </p:sp>
      <p:sp>
        <p:nvSpPr>
          <p:cNvPr id="21" name="Google Shape;131;p8"/>
          <p:cNvSpPr txBox="1"/>
          <p:nvPr/>
        </p:nvSpPr>
        <p:spPr>
          <a:xfrm>
            <a:off x="8375389" y="3916483"/>
            <a:ext cx="2982119" cy="1372090"/>
          </a:xfrm>
          <a:prstGeom prst="rect">
            <a:avLst/>
          </a:prstGeom>
          <a:noFill/>
          <a:ln>
            <a:noFill/>
          </a:ln>
        </p:spPr>
        <p:txBody>
          <a:bodyPr spcFirstLastPara="1" wrap="square" lIns="91425" tIns="45700" rIns="91425" bIns="45700" anchor="t" anchorCtr="0">
            <a:normAutofit/>
          </a:bodyPr>
          <a:lstStyle/>
          <a:p>
            <a:pPr marL="0" marR="0" lvl="0" indent="0" algn="ctr" rtl="0">
              <a:lnSpc>
                <a:spcPct val="120000"/>
              </a:lnSpc>
              <a:spcBef>
                <a:spcPts val="0"/>
              </a:spcBef>
              <a:spcAft>
                <a:spcPts val="0"/>
              </a:spcAft>
              <a:buClr>
                <a:srgbClr val="06234B"/>
              </a:buClr>
              <a:buSzPct val="100000"/>
              <a:buFont typeface="Roboto Mono"/>
              <a:buNone/>
            </a:pPr>
            <a:r>
              <a:rPr lang="en-US" b="1">
                <a:solidFill>
                  <a:srgbClr val="06234B"/>
                </a:solidFill>
                <a:latin typeface="Courier New" panose="02070309020205020404"/>
                <a:ea typeface="Roboto Mono"/>
                <a:cs typeface="Courier New" panose="02070309020205020404"/>
                <a:sym typeface="Roboto Mono"/>
              </a:rPr>
              <a:t>undergraduate, graduate and non-degree students for Fall 2021</a:t>
            </a:r>
            <a:endParaRPr lang="en-US" b="1">
              <a:solidFill>
                <a:srgbClr val="06234B"/>
              </a:solidFill>
              <a:latin typeface="Courier New" panose="02070309020205020404"/>
              <a:ea typeface="Roboto Mono"/>
              <a:cs typeface="Courier New" panose="02070309020205020404"/>
              <a:sym typeface="Roboto Mono"/>
            </a:endParaRPr>
          </a:p>
        </p:txBody>
      </p:sp>
      <p:sp>
        <p:nvSpPr>
          <p:cNvPr id="2" name="Google Shape;111;p7"/>
          <p:cNvSpPr txBox="1"/>
          <p:nvPr/>
        </p:nvSpPr>
        <p:spPr>
          <a:xfrm>
            <a:off x="384510" y="214411"/>
            <a:ext cx="6444549" cy="30773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b="1">
                <a:solidFill>
                  <a:srgbClr val="06234B"/>
                </a:solidFill>
                <a:latin typeface="Courier New" panose="02070309020205020404" pitchFamily="49" charset="0"/>
                <a:ea typeface="Open Sans"/>
                <a:cs typeface="Courier New" panose="02070309020205020404" pitchFamily="49" charset="0"/>
                <a:sym typeface="Open Sans"/>
              </a:rPr>
              <a:t>ABOUT COLORADO SCHOOL OF MINES </a:t>
            </a:r>
            <a:r>
              <a:rPr lang="en-US" sz="1400" b="1">
                <a:solidFill>
                  <a:srgbClr val="06234B"/>
                </a:solidFill>
                <a:latin typeface="Arial Black" panose="020B0A04020102020204" pitchFamily="34" charset="0"/>
                <a:ea typeface="Open Sans Light"/>
                <a:cs typeface="Arial Black" panose="020B0A04020102020204" pitchFamily="34" charset="0"/>
                <a:sym typeface="Open Sans Light"/>
              </a:rPr>
              <a:t>|</a:t>
            </a:r>
            <a:r>
              <a:rPr lang="en-US" sz="1400" b="1">
                <a:solidFill>
                  <a:srgbClr val="06234B"/>
                </a:solidFill>
                <a:latin typeface="Arial Black" panose="020B0A04020102020204" pitchFamily="34" charset="0"/>
                <a:ea typeface="Open Sans"/>
                <a:cs typeface="Arial Black" panose="020B0A04020102020204" pitchFamily="34" charset="0"/>
                <a:sym typeface="Open Sans"/>
              </a:rPr>
              <a:t>  BY THE NUMBERS</a:t>
            </a:r>
            <a:endParaRPr b="1">
              <a:latin typeface="Arial Black" panose="020B0A04020102020204" pitchFamily="34" charset="0"/>
              <a:cs typeface="Arial Black" panose="020B0A04020102020204" pitchFamily="34" charset="0"/>
            </a:endParaRPr>
          </a:p>
        </p:txBody>
      </p:sp>
      <p:pic>
        <p:nvPicPr>
          <p:cNvPr id="3" name="Picture 3"/>
          <p:cNvPicPr>
            <a:picLocks noChangeAspect="1"/>
          </p:cNvPicPr>
          <p:nvPr/>
        </p:nvPicPr>
        <p:blipFill>
          <a:blip r:embed="rId1"/>
          <a:stretch>
            <a:fillRect/>
          </a:stretch>
        </p:blipFill>
        <p:spPr>
          <a:xfrm>
            <a:off x="60910" y="5327233"/>
            <a:ext cx="2154154" cy="1577641"/>
          </a:xfrm>
          <a:prstGeom prst="rect">
            <a:avLst/>
          </a:prstGeom>
        </p:spPr>
      </p:pic>
      <p:pic>
        <p:nvPicPr>
          <p:cNvPr id="5" name="Picture 5" descr="A picture containing text&#10;&#10;Description automatically generated"/>
          <p:cNvPicPr>
            <a:picLocks noChangeAspect="1"/>
          </p:cNvPicPr>
          <p:nvPr/>
        </p:nvPicPr>
        <p:blipFill>
          <a:blip r:embed="rId2"/>
          <a:stretch>
            <a:fillRect/>
          </a:stretch>
        </p:blipFill>
        <p:spPr>
          <a:xfrm>
            <a:off x="9446795" y="2790"/>
            <a:ext cx="2743200" cy="2922104"/>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pic>
        <p:nvPicPr>
          <p:cNvPr id="3" name="Google Shape;143;p9"/>
          <p:cNvPicPr preferRelativeResize="0"/>
          <p:nvPr/>
        </p:nvPicPr>
        <p:blipFill>
          <a:blip r:embed="rId1" cstate="screen"/>
          <a:srcRect/>
          <a:stretch>
            <a:fillRect/>
          </a:stretch>
        </p:blipFill>
        <p:spPr>
          <a:xfrm>
            <a:off x="2662972" y="4000523"/>
            <a:ext cx="3586832" cy="2386139"/>
          </a:xfrm>
          <a:prstGeom prst="rect">
            <a:avLst/>
          </a:prstGeom>
          <a:noFill/>
          <a:ln>
            <a:noFill/>
          </a:ln>
        </p:spPr>
      </p:pic>
      <p:pic>
        <p:nvPicPr>
          <p:cNvPr id="2" name="Picture 1"/>
          <p:cNvPicPr>
            <a:picLocks noChangeAspect="1"/>
          </p:cNvPicPr>
          <p:nvPr/>
        </p:nvPicPr>
        <p:blipFill>
          <a:blip r:embed="rId2" cstate="screen"/>
          <a:srcRect/>
          <a:stretch>
            <a:fillRect/>
          </a:stretch>
        </p:blipFill>
        <p:spPr>
          <a:xfrm>
            <a:off x="3571204" y="851674"/>
            <a:ext cx="2391334" cy="3366019"/>
          </a:xfrm>
          <a:prstGeom prst="rect">
            <a:avLst/>
          </a:prstGeom>
        </p:spPr>
      </p:pic>
      <p:sp>
        <p:nvSpPr>
          <p:cNvPr id="137" name="Google Shape;137;p9"/>
          <p:cNvSpPr txBox="1"/>
          <p:nvPr/>
        </p:nvSpPr>
        <p:spPr>
          <a:xfrm>
            <a:off x="328413" y="214411"/>
            <a:ext cx="5478534" cy="307736"/>
          </a:xfrm>
          <a:prstGeom prst="rect">
            <a:avLst/>
          </a:prstGeom>
          <a:noFill/>
          <a:ln>
            <a:noFill/>
          </a:ln>
        </p:spPr>
        <p:txBody>
          <a:bodyPr spcFirstLastPara="1" wrap="square" lIns="91425" tIns="45700" rIns="91425" bIns="45700" anchor="t" anchorCtr="0">
            <a:spAutoFit/>
          </a:bodyPr>
          <a:lstStyle/>
          <a:p>
            <a:r>
              <a:rPr lang="en-US" sz="1400" b="1">
                <a:solidFill>
                  <a:srgbClr val="06234B"/>
                </a:solidFill>
                <a:latin typeface="Courier New" panose="02070309020205020404"/>
                <a:ea typeface="Open Sans"/>
                <a:cs typeface="Courier New" panose="02070309020205020404"/>
                <a:sym typeface="Open Sans"/>
              </a:rPr>
              <a:t>ABOUT COLORADO SCHOOL OF MINES </a:t>
            </a:r>
            <a:r>
              <a:rPr lang="en-US" sz="1400" b="1">
                <a:solidFill>
                  <a:srgbClr val="06234B"/>
                </a:solidFill>
                <a:latin typeface="Arial Black" panose="020B0A04020102020204"/>
                <a:ea typeface="Open Sans Light"/>
                <a:cs typeface="Arial Black" panose="020B0A04020102020204" pitchFamily="34" charset="0"/>
                <a:sym typeface="Open Sans Light"/>
              </a:rPr>
              <a:t>|</a:t>
            </a:r>
            <a:r>
              <a:rPr lang="en-US" sz="1400" b="1">
                <a:solidFill>
                  <a:srgbClr val="06234B"/>
                </a:solidFill>
                <a:latin typeface="Arial Black" panose="020B0A04020102020204"/>
                <a:ea typeface="Open Sans"/>
                <a:cs typeface="Arial Black" panose="020B0A04020102020204" pitchFamily="34" charset="0"/>
                <a:sym typeface="Open Sans"/>
              </a:rPr>
              <a:t>  OUR HOMETOWN</a:t>
            </a:r>
            <a:endParaRPr b="1">
              <a:latin typeface="Arial Black" panose="020B0A04020102020204" pitchFamily="34" charset="0"/>
              <a:cs typeface="Arial Black" panose="020B0A04020102020204" pitchFamily="34" charset="0"/>
            </a:endParaRPr>
          </a:p>
        </p:txBody>
      </p:sp>
      <p:sp>
        <p:nvSpPr>
          <p:cNvPr id="138" name="Google Shape;138;p9"/>
          <p:cNvSpPr txBox="1"/>
          <p:nvPr/>
        </p:nvSpPr>
        <p:spPr>
          <a:xfrm>
            <a:off x="6527111" y="1604907"/>
            <a:ext cx="5385637" cy="1187073"/>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06234B"/>
              </a:buClr>
              <a:buSzPts val="4400"/>
              <a:buFont typeface="Oswald"/>
              <a:buNone/>
            </a:pPr>
            <a:r>
              <a:rPr lang="en-US" sz="4000" b="1">
                <a:solidFill>
                  <a:srgbClr val="06234B"/>
                </a:solidFill>
                <a:latin typeface="Arial Black" panose="020B0A04020102020204" pitchFamily="34" charset="0"/>
                <a:ea typeface="Oswald"/>
                <a:cs typeface="Arial Black" panose="020B0A04020102020204" pitchFamily="34" charset="0"/>
                <a:sym typeface="Oswald"/>
              </a:rPr>
              <a:t>OUR HOMETOWN</a:t>
            </a:r>
            <a:endParaRPr lang="en-US" sz="4000" b="1">
              <a:solidFill>
                <a:srgbClr val="06234B"/>
              </a:solidFill>
              <a:latin typeface="Arial Black" panose="020B0A04020102020204" pitchFamily="34" charset="0"/>
              <a:ea typeface="Oswald"/>
              <a:cs typeface="Arial Black" panose="020B0A04020102020204" pitchFamily="34" charset="0"/>
              <a:sym typeface="Oswald"/>
            </a:endParaRPr>
          </a:p>
          <a:p>
            <a:pPr marL="0" marR="0" lvl="0" indent="0" algn="l" rtl="0">
              <a:lnSpc>
                <a:spcPct val="90000"/>
              </a:lnSpc>
              <a:spcBef>
                <a:spcPts val="0"/>
              </a:spcBef>
              <a:spcAft>
                <a:spcPts val="0"/>
              </a:spcAft>
              <a:buClr>
                <a:srgbClr val="06234B"/>
              </a:buClr>
              <a:buSzPts val="4400"/>
              <a:buFont typeface="Oswald"/>
              <a:buNone/>
            </a:pPr>
            <a:r>
              <a:rPr lang="en-US" sz="4000" b="1">
                <a:solidFill>
                  <a:srgbClr val="06234B"/>
                </a:solidFill>
                <a:latin typeface="Arial Black" panose="020B0A04020102020204" pitchFamily="34" charset="0"/>
                <a:ea typeface="Oswald"/>
                <a:cs typeface="Arial Black" panose="020B0A04020102020204" pitchFamily="34" charset="0"/>
                <a:sym typeface="Oswald"/>
              </a:rPr>
              <a:t>IS GOLDEN</a:t>
            </a:r>
            <a:endParaRPr sz="4000" b="1">
              <a:solidFill>
                <a:srgbClr val="06234B"/>
              </a:solidFill>
              <a:latin typeface="Arial Black" panose="020B0A04020102020204" pitchFamily="34" charset="0"/>
              <a:ea typeface="Oswald"/>
              <a:cs typeface="Arial Black" panose="020B0A04020102020204" pitchFamily="34" charset="0"/>
              <a:sym typeface="Oswald"/>
            </a:endParaRPr>
          </a:p>
        </p:txBody>
      </p:sp>
      <p:sp>
        <p:nvSpPr>
          <p:cNvPr id="139" name="Google Shape;139;p9"/>
          <p:cNvSpPr txBox="1"/>
          <p:nvPr/>
        </p:nvSpPr>
        <p:spPr>
          <a:xfrm>
            <a:off x="6559930" y="2872548"/>
            <a:ext cx="5002893" cy="299378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1200"/>
              <a:buFont typeface="Open Sans"/>
              <a:buNone/>
            </a:pPr>
            <a:r>
              <a:rPr lang="en-US" sz="1400" b="0" i="0" dirty="0">
                <a:solidFill>
                  <a:srgbClr val="2B2B2B"/>
                </a:solidFill>
                <a:effectLst/>
                <a:latin typeface="Arial" panose="020B0604020202020204"/>
                <a:cs typeface="Arial" panose="020B0604020202020204"/>
              </a:rPr>
              <a:t>Colorado School of Mines sits in the </a:t>
            </a:r>
            <a:r>
              <a:rPr lang="en-US" sz="1400" i="0" dirty="0">
                <a:solidFill>
                  <a:srgbClr val="2B2B2B"/>
                </a:solidFill>
                <a:effectLst/>
                <a:latin typeface="Arial" panose="020B0604020202020204"/>
                <a:cs typeface="Arial" panose="020B0604020202020204"/>
              </a:rPr>
              <a:t>heart of Golden</a:t>
            </a:r>
            <a:r>
              <a:rPr lang="en-US" sz="1400" b="0" i="0" dirty="0">
                <a:solidFill>
                  <a:srgbClr val="2B2B2B"/>
                </a:solidFill>
                <a:effectLst/>
                <a:latin typeface="Arial" panose="020B0604020202020204"/>
                <a:cs typeface="Arial" panose="020B0604020202020204"/>
              </a:rPr>
              <a:t>, a historic small-town community bustling with festivals, restaurants, breweries, recreation outfitters, boutiques, art galleries, hiking and biking trails and so much more.</a:t>
            </a:r>
            <a:endParaRPr lang="en-US" sz="1400" b="0" i="0" dirty="0">
              <a:solidFill>
                <a:srgbClr val="2B2B2B"/>
              </a:solidFill>
              <a:effectLst/>
              <a:latin typeface="Arial" panose="020B0604020202020204"/>
              <a:cs typeface="Arial" panose="020B0604020202020204"/>
            </a:endParaRPr>
          </a:p>
          <a:p>
            <a:pPr marL="0" marR="0" lvl="0" indent="0" algn="l" rtl="0">
              <a:spcBef>
                <a:spcPts val="0"/>
              </a:spcBef>
              <a:spcAft>
                <a:spcPts val="0"/>
              </a:spcAft>
              <a:buClr>
                <a:schemeClr val="dk1"/>
              </a:buClr>
              <a:buSzPts val="1200"/>
              <a:buFont typeface="Open Sans"/>
              <a:buNone/>
            </a:pPr>
            <a:endParaRPr lang="en-US" sz="1400" dirty="0">
              <a:solidFill>
                <a:srgbClr val="2B2B2B"/>
              </a:solidFill>
              <a:latin typeface="Arial" panose="020B0604020202020204" pitchFamily="34" charset="0"/>
              <a:cs typeface="Arial" panose="020B0604020202020204" pitchFamily="34" charset="0"/>
            </a:endParaRPr>
          </a:p>
          <a:p>
            <a:pPr>
              <a:buClr>
                <a:schemeClr val="dk1"/>
              </a:buClr>
              <a:buSzPts val="1200"/>
            </a:pPr>
            <a:r>
              <a:rPr lang="en-US" sz="1400" b="0" i="0" dirty="0">
                <a:solidFill>
                  <a:srgbClr val="2B2B2B"/>
                </a:solidFill>
                <a:effectLst/>
                <a:latin typeface="Arial" panose="020B0604020202020204"/>
                <a:cs typeface="Arial" panose="020B0604020202020204"/>
              </a:rPr>
              <a:t>Nest</a:t>
            </a:r>
            <a:r>
              <a:rPr lang="en-US" sz="1400" dirty="0">
                <a:solidFill>
                  <a:srgbClr val="2B2B2B"/>
                </a:solidFill>
                <a:latin typeface="Arial" panose="020B0604020202020204"/>
                <a:cs typeface="Arial" panose="020B0604020202020204"/>
              </a:rPr>
              <a:t>led in the foothills of the Rocky Mountains</a:t>
            </a:r>
            <a:r>
              <a:rPr lang="en-US" sz="1400" b="0" i="0" dirty="0">
                <a:solidFill>
                  <a:srgbClr val="2B2B2B"/>
                </a:solidFill>
                <a:effectLst/>
                <a:latin typeface="Arial" panose="020B0604020202020204"/>
                <a:cs typeface="Arial" panose="020B0604020202020204"/>
              </a:rPr>
              <a:t>, Golden is surrounded by mountains and mesas – a perfect launching point for an outdoor adventure, as well as everything downtown Denver has to offer.</a:t>
            </a:r>
            <a:r>
              <a:rPr lang="en-US" sz="1400" dirty="0">
                <a:solidFill>
                  <a:srgbClr val="2B2B2B"/>
                </a:solidFill>
                <a:latin typeface="Arial" panose="020B0604020202020204"/>
                <a:cs typeface="Arial" panose="020B0604020202020204"/>
              </a:rPr>
              <a:t> </a:t>
            </a:r>
            <a:endParaRPr lang="en-US" sz="1400" dirty="0">
              <a:solidFill>
                <a:srgbClr val="2B2B2B"/>
              </a:solidFill>
              <a:latin typeface="Arial" panose="020B0604020202020204"/>
              <a:cs typeface="Arial" panose="020B0604020202020204"/>
            </a:endParaRPr>
          </a:p>
          <a:p>
            <a:pPr>
              <a:lnSpc>
                <a:spcPct val="140000"/>
              </a:lnSpc>
              <a:buClr>
                <a:schemeClr val="dk1"/>
              </a:buClr>
              <a:buSzPts val="1200"/>
              <a:buFont typeface="Calibri" panose="020F0502020204030204"/>
            </a:pPr>
            <a:endParaRPr lang="en-US" sz="1400" dirty="0">
              <a:solidFill>
                <a:srgbClr val="183158"/>
              </a:solidFill>
              <a:latin typeface="Arial" panose="020B0604020202020204" pitchFamily="34" charset="0"/>
              <a:ea typeface="Open Sans"/>
              <a:cs typeface="Arial" panose="020B0604020202020204" pitchFamily="34" charset="0"/>
            </a:endParaRPr>
          </a:p>
          <a:p>
            <a:pPr marL="0" marR="0" lvl="0" indent="0" algn="l" rtl="0">
              <a:spcBef>
                <a:spcPts val="0"/>
              </a:spcBef>
              <a:spcAft>
                <a:spcPts val="0"/>
              </a:spcAft>
              <a:buClr>
                <a:schemeClr val="dk1"/>
              </a:buClr>
              <a:buSzPts val="1200"/>
              <a:buFont typeface="Open Sans"/>
              <a:buNone/>
            </a:pPr>
            <a:r>
              <a:rPr lang="en-US" sz="1400" b="0" i="0" u="none" strike="noStrike" dirty="0">
                <a:solidFill>
                  <a:srgbClr val="183158"/>
                </a:solidFill>
                <a:effectLst/>
                <a:latin typeface="Arial" panose="020B0604020202020204"/>
                <a:cs typeface="Arial" panose="020B0604020202020204"/>
              </a:rPr>
              <a:t>• </a:t>
            </a:r>
            <a:r>
              <a:rPr lang="en-US" sz="1400" i="0" u="none" strike="noStrike" dirty="0">
                <a:solidFill>
                  <a:srgbClr val="183158"/>
                </a:solidFill>
                <a:effectLst/>
                <a:latin typeface="Arial" panose="020B0604020202020204"/>
                <a:cs typeface="Arial" panose="020B0604020202020204"/>
              </a:rPr>
              <a:t>20 minutes </a:t>
            </a:r>
            <a:r>
              <a:rPr lang="en-US" sz="1400" b="0" i="0" u="none" strike="noStrike" dirty="0">
                <a:solidFill>
                  <a:srgbClr val="183158"/>
                </a:solidFill>
                <a:effectLst/>
                <a:latin typeface="Arial" panose="020B0604020202020204"/>
                <a:cs typeface="Arial" panose="020B0604020202020204"/>
              </a:rPr>
              <a:t>from downtown </a:t>
            </a:r>
            <a:r>
              <a:rPr lang="en-US" sz="1400" b="1" i="0" u="none" strike="noStrike" dirty="0">
                <a:solidFill>
                  <a:srgbClr val="CC4628"/>
                </a:solidFill>
                <a:effectLst/>
                <a:latin typeface="Arial" panose="020B0604020202020204"/>
                <a:cs typeface="Arial" panose="020B0604020202020204"/>
              </a:rPr>
              <a:t>Denver</a:t>
            </a:r>
            <a:endParaRPr lang="en-US" sz="1400" b="1" i="0" u="none" strike="noStrike" dirty="0">
              <a:solidFill>
                <a:srgbClr val="CC4628"/>
              </a:solidFill>
              <a:effectLst/>
              <a:latin typeface="Arial" panose="020B0604020202020204"/>
              <a:cs typeface="Arial" panose="020B0604020202020204"/>
            </a:endParaRPr>
          </a:p>
          <a:p>
            <a:pPr marL="0" lvl="0" indent="0" algn="l" rtl="0">
              <a:lnSpc>
                <a:spcPct val="150000"/>
              </a:lnSpc>
              <a:spcBef>
                <a:spcPts val="0"/>
              </a:spcBef>
              <a:spcAft>
                <a:spcPts val="0"/>
              </a:spcAft>
              <a:buNone/>
            </a:pPr>
            <a:r>
              <a:rPr lang="en-US" sz="1400" b="0" i="0" u="none" strike="noStrike" dirty="0">
                <a:solidFill>
                  <a:srgbClr val="183158"/>
                </a:solidFill>
                <a:effectLst/>
                <a:latin typeface="Arial" panose="020B0604020202020204"/>
                <a:cs typeface="Arial" panose="020B0604020202020204"/>
              </a:rPr>
              <a:t>• 1 hour to nearest big </a:t>
            </a:r>
            <a:r>
              <a:rPr lang="en-US" sz="1400" b="1" i="0" u="none" strike="noStrike" dirty="0">
                <a:solidFill>
                  <a:srgbClr val="CC4628"/>
                </a:solidFill>
                <a:effectLst/>
                <a:latin typeface="Arial" panose="020B0604020202020204"/>
                <a:cs typeface="Arial" panose="020B0604020202020204"/>
              </a:rPr>
              <a:t>ski</a:t>
            </a:r>
            <a:r>
              <a:rPr lang="en-US" sz="1400" b="0" i="0" u="none" strike="noStrike" dirty="0">
                <a:solidFill>
                  <a:srgbClr val="183158"/>
                </a:solidFill>
                <a:effectLst/>
                <a:latin typeface="Arial" panose="020B0604020202020204"/>
                <a:cs typeface="Arial" panose="020B0604020202020204"/>
              </a:rPr>
              <a:t> area</a:t>
            </a:r>
            <a:endParaRPr lang="en-US" sz="1400" b="0" i="0" u="none" strike="noStrike" dirty="0">
              <a:solidFill>
                <a:srgbClr val="183158"/>
              </a:solidFill>
              <a:effectLst/>
              <a:latin typeface="Arial" panose="020B0604020202020204"/>
              <a:cs typeface="Arial" panose="020B0604020202020204"/>
            </a:endParaRPr>
          </a:p>
          <a:p>
            <a:pPr marL="0" lvl="0" indent="0" algn="l" rtl="0">
              <a:lnSpc>
                <a:spcPct val="150000"/>
              </a:lnSpc>
              <a:spcBef>
                <a:spcPts val="0"/>
              </a:spcBef>
              <a:spcAft>
                <a:spcPts val="0"/>
              </a:spcAft>
              <a:buNone/>
            </a:pPr>
            <a:r>
              <a:rPr lang="en-US" sz="1400" b="0" i="0" u="none" strike="noStrike" dirty="0">
                <a:solidFill>
                  <a:srgbClr val="183158"/>
                </a:solidFill>
                <a:effectLst/>
                <a:latin typeface="Arial" panose="020B0604020202020204"/>
                <a:cs typeface="Arial" panose="020B0604020202020204"/>
              </a:rPr>
              <a:t>• 24 miles of interconnected </a:t>
            </a:r>
            <a:r>
              <a:rPr lang="en-US" sz="1400" b="1" i="0" u="none" strike="noStrike" dirty="0">
                <a:solidFill>
                  <a:srgbClr val="CC4628"/>
                </a:solidFill>
                <a:effectLst/>
                <a:latin typeface="Arial" panose="020B0604020202020204"/>
                <a:cs typeface="Arial" panose="020B0604020202020204"/>
              </a:rPr>
              <a:t>trails</a:t>
            </a:r>
            <a:endParaRPr lang="en-US" sz="1400" b="1" i="0" u="none" strike="noStrike" dirty="0">
              <a:solidFill>
                <a:srgbClr val="CC4628"/>
              </a:solidFill>
              <a:effectLst/>
              <a:latin typeface="Arial" panose="020B0604020202020204"/>
              <a:cs typeface="Arial" panose="020B0604020202020204"/>
            </a:endParaRPr>
          </a:p>
          <a:p>
            <a:pPr>
              <a:lnSpc>
                <a:spcPct val="150000"/>
              </a:lnSpc>
            </a:pPr>
            <a:r>
              <a:rPr lang="en-US" sz="1400" b="0" i="0" u="none" strike="noStrike" dirty="0">
                <a:solidFill>
                  <a:srgbClr val="183158"/>
                </a:solidFill>
                <a:effectLst/>
                <a:latin typeface="Arial" panose="020B0604020202020204"/>
                <a:cs typeface="Arial" panose="020B0604020202020204"/>
              </a:rPr>
              <a:t>• 300+ days of </a:t>
            </a:r>
            <a:r>
              <a:rPr lang="en-US" sz="1400" b="1" i="0" u="none" strike="noStrike" dirty="0">
                <a:solidFill>
                  <a:srgbClr val="CC4628"/>
                </a:solidFill>
                <a:effectLst/>
                <a:latin typeface="Arial" panose="020B0604020202020204"/>
                <a:cs typeface="Arial" panose="020B0604020202020204"/>
              </a:rPr>
              <a:t>sunshine</a:t>
            </a:r>
            <a:r>
              <a:rPr lang="en-US" sz="1400" dirty="0">
                <a:solidFill>
                  <a:srgbClr val="183158"/>
                </a:solidFill>
                <a:latin typeface="Arial" panose="020B0604020202020204"/>
                <a:cs typeface="Arial" panose="020B0604020202020204"/>
              </a:rPr>
              <a:t> </a:t>
            </a:r>
            <a:endParaRPr lang="en-US" sz="1400" dirty="0">
              <a:solidFill>
                <a:srgbClr val="183158"/>
              </a:solidFill>
              <a:latin typeface="Arial" panose="020B0604020202020204" pitchFamily="34" charset="0"/>
              <a:cs typeface="Arial" panose="020B0604020202020204" pitchFamily="34" charset="0"/>
            </a:endParaRPr>
          </a:p>
        </p:txBody>
      </p:sp>
      <p:pic>
        <p:nvPicPr>
          <p:cNvPr id="144" name="Google Shape;144;p9" descr="A close-up of the moon&#10;&#10;Description automatically generated with low confidence"/>
          <p:cNvPicPr preferRelativeResize="0"/>
          <p:nvPr/>
        </p:nvPicPr>
        <p:blipFill rotWithShape="1">
          <a:blip r:embed="rId3" cstate="screen"/>
          <a:srcRect/>
          <a:stretch>
            <a:fillRect/>
          </a:stretch>
        </p:blipFill>
        <p:spPr>
          <a:xfrm rot="5164995">
            <a:off x="1518516" y="4420161"/>
            <a:ext cx="2131384" cy="584679"/>
          </a:xfrm>
          <a:prstGeom prst="rect">
            <a:avLst/>
          </a:prstGeom>
          <a:noFill/>
          <a:ln>
            <a:noFill/>
          </a:ln>
        </p:spPr>
      </p:pic>
      <p:sp>
        <p:nvSpPr>
          <p:cNvPr id="140" name="Google Shape;140;p9"/>
          <p:cNvSpPr txBox="1"/>
          <p:nvPr/>
        </p:nvSpPr>
        <p:spPr>
          <a:xfrm>
            <a:off x="9392044" y="6604353"/>
            <a:ext cx="2743200" cy="179092"/>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900">
                <a:solidFill>
                  <a:srgbClr val="06234B"/>
                </a:solidFill>
                <a:latin typeface="Courier New" panose="02070309020205020404" pitchFamily="49" charset="0"/>
                <a:ea typeface="Roboto Mono Light"/>
                <a:cs typeface="Courier New" panose="02070309020205020404" pitchFamily="49" charset="0"/>
                <a:sym typeface="Roboto Mono Light"/>
              </a:rPr>
            </a:fld>
            <a:endParaRPr sz="900">
              <a:solidFill>
                <a:srgbClr val="06234B"/>
              </a:solidFill>
              <a:latin typeface="Courier New" panose="02070309020205020404" pitchFamily="49" charset="0"/>
              <a:ea typeface="Roboto Mono Light"/>
              <a:cs typeface="Courier New" panose="02070309020205020404" pitchFamily="49" charset="0"/>
              <a:sym typeface="Roboto Mono Light"/>
            </a:endParaRPr>
          </a:p>
        </p:txBody>
      </p:sp>
      <p:pic>
        <p:nvPicPr>
          <p:cNvPr id="1026" name="Picture 2"/>
          <p:cNvPicPr>
            <a:picLocks noChangeAspect="1" noChangeArrowheads="1"/>
          </p:cNvPicPr>
          <p:nvPr/>
        </p:nvPicPr>
        <p:blipFill>
          <a:blip r:embed="rId4" cstate="screen"/>
          <a:srcRect/>
          <a:stretch>
            <a:fillRect/>
          </a:stretch>
        </p:blipFill>
        <p:spPr bwMode="auto">
          <a:xfrm>
            <a:off x="629177" y="1062328"/>
            <a:ext cx="2944713" cy="2944713"/>
          </a:xfrm>
          <a:prstGeom prst="rect">
            <a:avLst/>
          </a:prstGeom>
          <a:noFill/>
          <a:extLst>
            <a:ext uri="{909E8E84-426E-40DD-AFC4-6F175D3DCCD1}">
              <a14:hiddenFill xmlns:a14="http://schemas.microsoft.com/office/drawing/2010/main">
                <a:solidFill>
                  <a:srgbClr val="FFFFFF"/>
                </a:solidFill>
              </a14:hiddenFill>
            </a:ext>
          </a:extLst>
        </p:spPr>
      </p:pic>
      <p:pic>
        <p:nvPicPr>
          <p:cNvPr id="136" name="Google Shape;136;p9" descr="Shape&#10;&#10;Description automatically generated with medium confidence"/>
          <p:cNvPicPr preferRelativeResize="0"/>
          <p:nvPr/>
        </p:nvPicPr>
        <p:blipFill rotWithShape="1">
          <a:blip r:embed="rId5" cstate="screen"/>
          <a:srcRect/>
          <a:stretch>
            <a:fillRect/>
          </a:stretch>
        </p:blipFill>
        <p:spPr>
          <a:xfrm>
            <a:off x="806735" y="3653405"/>
            <a:ext cx="4583074" cy="852768"/>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7" name="Google Shape;137;p9"/>
          <p:cNvSpPr txBox="1"/>
          <p:nvPr/>
        </p:nvSpPr>
        <p:spPr>
          <a:xfrm>
            <a:off x="328413" y="214411"/>
            <a:ext cx="5478534" cy="307736"/>
          </a:xfrm>
          <a:prstGeom prst="rect">
            <a:avLst/>
          </a:prstGeom>
          <a:noFill/>
          <a:ln>
            <a:noFill/>
          </a:ln>
        </p:spPr>
        <p:txBody>
          <a:bodyPr spcFirstLastPara="1" wrap="square" lIns="91425" tIns="45700" rIns="91425" bIns="45700" anchor="t" anchorCtr="0">
            <a:spAutoFit/>
          </a:bodyPr>
          <a:lstStyle/>
          <a:p>
            <a:r>
              <a:rPr lang="en-US" sz="1400" b="1">
                <a:solidFill>
                  <a:srgbClr val="06234B"/>
                </a:solidFill>
                <a:latin typeface="Courier New" panose="02070309020205020404"/>
                <a:ea typeface="Open Sans"/>
                <a:cs typeface="Courier New" panose="02070309020205020404"/>
                <a:sym typeface="Open Sans"/>
              </a:rPr>
              <a:t>ABOUT COLORADO SCHOOL OF MINES </a:t>
            </a:r>
            <a:r>
              <a:rPr lang="en-US" sz="1400" b="1">
                <a:solidFill>
                  <a:srgbClr val="06234B"/>
                </a:solidFill>
                <a:latin typeface="Arial Black" panose="020B0A04020102020204"/>
                <a:ea typeface="Open Sans Light"/>
                <a:cs typeface="Arial Black" panose="020B0A04020102020204" pitchFamily="34" charset="0"/>
                <a:sym typeface="Open Sans Light"/>
              </a:rPr>
              <a:t>|</a:t>
            </a:r>
            <a:r>
              <a:rPr lang="en-US" sz="1400" b="1">
                <a:solidFill>
                  <a:srgbClr val="06234B"/>
                </a:solidFill>
                <a:latin typeface="Arial Black" panose="020B0A04020102020204"/>
                <a:ea typeface="Open Sans"/>
                <a:cs typeface="Arial Black" panose="020B0A04020102020204" pitchFamily="34" charset="0"/>
                <a:sym typeface="Open Sans"/>
              </a:rPr>
              <a:t>  RESEARCH</a:t>
            </a:r>
            <a:endParaRPr b="1">
              <a:latin typeface="Arial Black" panose="020B0A04020102020204" pitchFamily="34" charset="0"/>
              <a:cs typeface="Arial Black" panose="020B0A04020102020204" pitchFamily="34" charset="0"/>
            </a:endParaRPr>
          </a:p>
        </p:txBody>
      </p:sp>
      <p:sp>
        <p:nvSpPr>
          <p:cNvPr id="138" name="Google Shape;138;p9"/>
          <p:cNvSpPr txBox="1"/>
          <p:nvPr/>
        </p:nvSpPr>
        <p:spPr>
          <a:xfrm>
            <a:off x="6378929" y="1136376"/>
            <a:ext cx="5385637" cy="1187073"/>
          </a:xfrm>
          <a:prstGeom prst="rect">
            <a:avLst/>
          </a:prstGeom>
          <a:noFill/>
          <a:ln>
            <a:noFill/>
          </a:ln>
        </p:spPr>
        <p:txBody>
          <a:bodyPr spcFirstLastPara="1" wrap="square" lIns="91425" tIns="45700" rIns="91425" bIns="45700" anchor="t" anchorCtr="0">
            <a:noAutofit/>
          </a:bodyPr>
          <a:lstStyle/>
          <a:p>
            <a:pPr>
              <a:lnSpc>
                <a:spcPct val="90000"/>
              </a:lnSpc>
            </a:pPr>
            <a:r>
              <a:rPr lang="en-US" sz="4000" b="1">
                <a:solidFill>
                  <a:srgbClr val="06234B"/>
                </a:solidFill>
                <a:latin typeface="Arial Black" panose="020B0A04020102020204"/>
                <a:sym typeface="Oswald"/>
              </a:rPr>
              <a:t>SOLVING THE MOST CRITICAL CHALLENGES</a:t>
            </a:r>
            <a:endParaRPr lang="en-US"/>
          </a:p>
        </p:txBody>
      </p:sp>
      <p:sp>
        <p:nvSpPr>
          <p:cNvPr id="139" name="Google Shape;139;p9"/>
          <p:cNvSpPr txBox="1"/>
          <p:nvPr/>
        </p:nvSpPr>
        <p:spPr>
          <a:xfrm>
            <a:off x="6392376" y="3000037"/>
            <a:ext cx="5410061" cy="3252085"/>
          </a:xfrm>
          <a:prstGeom prst="rect">
            <a:avLst/>
          </a:prstGeom>
          <a:noFill/>
          <a:ln>
            <a:noFill/>
          </a:ln>
        </p:spPr>
        <p:txBody>
          <a:bodyPr spcFirstLastPara="1" wrap="square" lIns="91425" tIns="45700" rIns="91425" bIns="45700" anchor="t" anchorCtr="0">
            <a:noAutofit/>
          </a:bodyPr>
          <a:lstStyle/>
          <a:p>
            <a:pPr>
              <a:buClr>
                <a:schemeClr val="dk1"/>
              </a:buClr>
              <a:buSzPts val="1200"/>
            </a:pPr>
            <a:r>
              <a:rPr lang="en-US" sz="1400" dirty="0">
                <a:solidFill>
                  <a:srgbClr val="2B2B2B"/>
                </a:solidFill>
                <a:latin typeface="Arial" panose="020B0604020202020204"/>
                <a:cs typeface="Arial" panose="020B0604020202020204"/>
              </a:rPr>
              <a:t>Mines is a global leader in research inspired by the changing needs of society. We tackle tomorrow's biggest challenges and capitalize on opportunities to translate science and engineering into technology that improves our lives.</a:t>
            </a:r>
            <a:endParaRPr lang="en-US" dirty="0">
              <a:solidFill>
                <a:srgbClr val="000000"/>
              </a:solidFill>
              <a:latin typeface="Arial" panose="020B0604020202020204"/>
              <a:cs typeface="Calibri" panose="020F0502020204030204"/>
            </a:endParaRPr>
          </a:p>
          <a:p>
            <a:pPr>
              <a:buSzPts val="1200"/>
            </a:pPr>
            <a:endParaRPr lang="en-US" sz="1400" dirty="0">
              <a:solidFill>
                <a:srgbClr val="000000"/>
              </a:solidFill>
              <a:latin typeface="Arial" panose="020B0604020202020204"/>
              <a:cs typeface="Calibri" panose="020F0502020204030204"/>
            </a:endParaRPr>
          </a:p>
          <a:p>
            <a:pPr>
              <a:buSzPts val="1200"/>
            </a:pPr>
            <a:r>
              <a:rPr lang="en-US" sz="1400" dirty="0">
                <a:solidFill>
                  <a:srgbClr val="2B2B2B"/>
                </a:solidFill>
                <a:latin typeface="Arial" panose="020B0604020202020204"/>
                <a:cs typeface="Arial" panose="020B0604020202020204"/>
              </a:rPr>
              <a:t>Research at Mines is </a:t>
            </a:r>
            <a:r>
              <a:rPr lang="en-US" sz="1400" dirty="0">
                <a:solidFill>
                  <a:srgbClr val="333333"/>
                </a:solidFill>
                <a:latin typeface="Arial" panose="020B0604020202020204"/>
                <a:ea typeface="+mn-lt"/>
                <a:cs typeface="+mn-lt"/>
              </a:rPr>
              <a:t>interdisciplinary, collaborative and</a:t>
            </a:r>
            <a:r>
              <a:rPr lang="en-US" sz="1400" dirty="0">
                <a:solidFill>
                  <a:srgbClr val="333333"/>
                </a:solidFill>
                <a:latin typeface="Arial" panose="020B0604020202020204"/>
                <a:cs typeface="Calibri" panose="020F0502020204030204"/>
              </a:rPr>
              <a:t> in</a:t>
            </a:r>
            <a:r>
              <a:rPr lang="en-US" sz="1400" dirty="0">
                <a:solidFill>
                  <a:srgbClr val="2B2B2B"/>
                </a:solidFill>
                <a:latin typeface="Arial" panose="020B0604020202020204"/>
                <a:cs typeface="Arial" panose="020B0604020202020204"/>
              </a:rPr>
              <a:t> context,</a:t>
            </a:r>
            <a:r>
              <a:rPr lang="en-US" sz="1400" dirty="0">
                <a:solidFill>
                  <a:srgbClr val="2B2B2B"/>
                </a:solidFill>
                <a:latin typeface="Arial" panose="020B0604020202020204"/>
                <a:ea typeface="+mn-lt"/>
                <a:cs typeface="+mn-lt"/>
              </a:rPr>
              <a:t> an approach that enables us to provide innovative solutions that incorporate an understanding of social, economic, political and environmental impacts.</a:t>
            </a:r>
            <a:endParaRPr lang="en-US" sz="1400" dirty="0">
              <a:solidFill>
                <a:srgbClr val="000000"/>
              </a:solidFill>
              <a:latin typeface="Arial" panose="020B0604020202020204"/>
              <a:cs typeface="Calibri" panose="020F0502020204030204"/>
            </a:endParaRPr>
          </a:p>
          <a:p>
            <a:pPr>
              <a:lnSpc>
                <a:spcPct val="140000"/>
              </a:lnSpc>
              <a:buSzPts val="1200"/>
              <a:buFont typeface="Calibri" panose="020F0502020204030204"/>
            </a:pPr>
            <a:endParaRPr lang="en-US" sz="1400" dirty="0">
              <a:solidFill>
                <a:srgbClr val="183158"/>
              </a:solidFill>
              <a:latin typeface="Arial" panose="020B0604020202020204"/>
              <a:ea typeface="Open Sans"/>
              <a:cs typeface="Arial" panose="020B0604020202020204"/>
            </a:endParaRPr>
          </a:p>
          <a:p>
            <a:pPr>
              <a:buClr>
                <a:schemeClr val="dk1"/>
              </a:buClr>
              <a:buSzPts val="1200"/>
            </a:pPr>
            <a:r>
              <a:rPr lang="en-US" sz="1400" b="0" i="0" u="none" strike="noStrike" dirty="0">
                <a:solidFill>
                  <a:srgbClr val="183158"/>
                </a:solidFill>
                <a:effectLst/>
                <a:latin typeface="Arial" panose="020B0604020202020204"/>
                <a:cs typeface="Arial" panose="020B0604020202020204"/>
              </a:rPr>
              <a:t>• </a:t>
            </a:r>
            <a:r>
              <a:rPr lang="en-US" sz="1400" dirty="0">
                <a:solidFill>
                  <a:srgbClr val="183158"/>
                </a:solidFill>
                <a:latin typeface="Arial" panose="020B0604020202020204"/>
                <a:cs typeface="Arial" panose="020B0604020202020204"/>
              </a:rPr>
              <a:t>Recognized as an </a:t>
            </a:r>
            <a:r>
              <a:rPr lang="en-US" sz="1400" b="1" dirty="0">
                <a:solidFill>
                  <a:srgbClr val="CC4628"/>
                </a:solidFill>
                <a:latin typeface="Arial" panose="020B0604020202020204"/>
                <a:cs typeface="Arial" panose="020B0604020202020204"/>
              </a:rPr>
              <a:t>R1 </a:t>
            </a:r>
            <a:r>
              <a:rPr lang="en-US" sz="1400" dirty="0">
                <a:solidFill>
                  <a:srgbClr val="183158"/>
                </a:solidFill>
                <a:latin typeface="Arial" panose="020B0604020202020204"/>
                <a:cs typeface="Arial" panose="020B0604020202020204"/>
              </a:rPr>
              <a:t>"very high research activity" institution </a:t>
            </a:r>
            <a:endParaRPr lang="en-US" dirty="0">
              <a:solidFill>
                <a:srgbClr val="000000"/>
              </a:solidFill>
              <a:latin typeface="Calibri" panose="020F0502020204030204"/>
              <a:cs typeface="Calibri" panose="020F0502020204030204"/>
            </a:endParaRPr>
          </a:p>
          <a:p>
            <a:pPr>
              <a:lnSpc>
                <a:spcPct val="150000"/>
              </a:lnSpc>
            </a:pPr>
            <a:r>
              <a:rPr lang="en-US" sz="1400" dirty="0">
                <a:solidFill>
                  <a:srgbClr val="183158"/>
                </a:solidFill>
                <a:latin typeface="Arial" panose="020B0604020202020204"/>
                <a:cs typeface="Arial" panose="020B0604020202020204"/>
              </a:rPr>
              <a:t>• $95M in total research </a:t>
            </a:r>
            <a:r>
              <a:rPr lang="en-US" sz="1400" b="1" dirty="0">
                <a:solidFill>
                  <a:srgbClr val="CC4628"/>
                </a:solidFill>
                <a:latin typeface="Arial" panose="020B0604020202020204"/>
                <a:cs typeface="Arial" panose="020B0604020202020204"/>
              </a:rPr>
              <a:t>awards </a:t>
            </a:r>
            <a:r>
              <a:rPr lang="en-US" sz="1400" dirty="0">
                <a:solidFill>
                  <a:srgbClr val="183158"/>
                </a:solidFill>
                <a:latin typeface="Arial" panose="020B0604020202020204"/>
                <a:cs typeface="Arial" panose="020B0604020202020204"/>
              </a:rPr>
              <a:t>in FY22</a:t>
            </a:r>
            <a:endParaRPr lang="en-US" dirty="0">
              <a:solidFill>
                <a:srgbClr val="000000"/>
              </a:solidFill>
              <a:latin typeface="Calibri" panose="020F0502020204030204"/>
              <a:cs typeface="Calibri" panose="020F0502020204030204"/>
            </a:endParaRPr>
          </a:p>
          <a:p>
            <a:pPr>
              <a:lnSpc>
                <a:spcPct val="150000"/>
              </a:lnSpc>
              <a:buSzPts val="1200"/>
            </a:pPr>
            <a:r>
              <a:rPr lang="en-US" sz="1400" b="0" i="0" u="none" strike="noStrike" dirty="0">
                <a:solidFill>
                  <a:srgbClr val="183158"/>
                </a:solidFill>
                <a:effectLst/>
                <a:latin typeface="Arial" panose="020B0604020202020204"/>
                <a:cs typeface="Arial" panose="020B0604020202020204"/>
              </a:rPr>
              <a:t>• </a:t>
            </a:r>
            <a:r>
              <a:rPr lang="en-US" sz="1400" dirty="0">
                <a:solidFill>
                  <a:srgbClr val="183158"/>
                </a:solidFill>
                <a:latin typeface="Arial" panose="020B0604020202020204"/>
                <a:cs typeface="Arial" panose="020B0604020202020204"/>
              </a:rPr>
              <a:t>32 active research </a:t>
            </a:r>
            <a:r>
              <a:rPr lang="en-US" sz="1400" b="1" dirty="0">
                <a:solidFill>
                  <a:srgbClr val="CC4628"/>
                </a:solidFill>
                <a:latin typeface="Arial" panose="020B0604020202020204"/>
                <a:cs typeface="Arial" panose="020B0604020202020204"/>
              </a:rPr>
              <a:t>centers </a:t>
            </a:r>
            <a:r>
              <a:rPr lang="en-US" sz="1400" dirty="0">
                <a:solidFill>
                  <a:srgbClr val="183158"/>
                </a:solidFill>
                <a:latin typeface="Arial" panose="020B0604020202020204"/>
                <a:cs typeface="Arial" panose="020B0604020202020204"/>
              </a:rPr>
              <a:t>and industry consortia on campus</a:t>
            </a:r>
            <a:endParaRPr lang="en-US" dirty="0">
              <a:cs typeface="Calibri" panose="020F0502020204030204"/>
            </a:endParaRPr>
          </a:p>
        </p:txBody>
      </p:sp>
      <p:pic>
        <p:nvPicPr>
          <p:cNvPr id="144" name="Google Shape;144;p9" descr="A close-up of the moon&#10;&#10;Description automatically generated with low confidence"/>
          <p:cNvPicPr preferRelativeResize="0"/>
          <p:nvPr/>
        </p:nvPicPr>
        <p:blipFill rotWithShape="1">
          <a:blip r:embed="rId1" cstate="screen"/>
          <a:srcRect/>
          <a:stretch>
            <a:fillRect/>
          </a:stretch>
        </p:blipFill>
        <p:spPr>
          <a:xfrm rot="5164995">
            <a:off x="1458160" y="2554866"/>
            <a:ext cx="2131384" cy="584679"/>
          </a:xfrm>
          <a:prstGeom prst="rect">
            <a:avLst/>
          </a:prstGeom>
          <a:noFill/>
          <a:ln>
            <a:noFill/>
          </a:ln>
        </p:spPr>
      </p:pic>
      <p:sp>
        <p:nvSpPr>
          <p:cNvPr id="140" name="Google Shape;140;p9"/>
          <p:cNvSpPr txBox="1"/>
          <p:nvPr/>
        </p:nvSpPr>
        <p:spPr>
          <a:xfrm>
            <a:off x="9392044" y="6604353"/>
            <a:ext cx="2743200" cy="179092"/>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900">
                <a:solidFill>
                  <a:srgbClr val="06234B"/>
                </a:solidFill>
                <a:latin typeface="Courier New" panose="02070309020205020404" pitchFamily="49" charset="0"/>
                <a:ea typeface="Roboto Mono Light"/>
                <a:cs typeface="Courier New" panose="02070309020205020404" pitchFamily="49" charset="0"/>
                <a:sym typeface="Roboto Mono Light"/>
              </a:rPr>
            </a:fld>
            <a:endParaRPr sz="900">
              <a:solidFill>
                <a:srgbClr val="06234B"/>
              </a:solidFill>
              <a:latin typeface="Courier New" panose="02070309020205020404" pitchFamily="49" charset="0"/>
              <a:ea typeface="Roboto Mono Light"/>
              <a:cs typeface="Courier New" panose="02070309020205020404" pitchFamily="49" charset="0"/>
              <a:sym typeface="Roboto Mono Light"/>
            </a:endParaRPr>
          </a:p>
        </p:txBody>
      </p:sp>
      <p:pic>
        <p:nvPicPr>
          <p:cNvPr id="4" name="Picture 4"/>
          <p:cNvPicPr>
            <a:picLocks noChangeAspect="1"/>
          </p:cNvPicPr>
          <p:nvPr/>
        </p:nvPicPr>
        <p:blipFill>
          <a:blip r:embed="rId2" cstate="screen"/>
          <a:stretch>
            <a:fillRect/>
          </a:stretch>
        </p:blipFill>
        <p:spPr>
          <a:xfrm>
            <a:off x="2658573" y="1136376"/>
            <a:ext cx="3244198" cy="4863182"/>
          </a:xfrm>
          <a:prstGeom prst="rect">
            <a:avLst/>
          </a:prstGeom>
        </p:spPr>
      </p:pic>
      <p:pic>
        <p:nvPicPr>
          <p:cNvPr id="5" name="Picture 5" descr="A picture containing indoor, kitchen, person, person&#10;&#10;Description automatically generated"/>
          <p:cNvPicPr>
            <a:picLocks noChangeAspect="1"/>
          </p:cNvPicPr>
          <p:nvPr/>
        </p:nvPicPr>
        <p:blipFill>
          <a:blip r:embed="rId3"/>
          <a:stretch>
            <a:fillRect/>
          </a:stretch>
        </p:blipFill>
        <p:spPr>
          <a:xfrm>
            <a:off x="325925" y="3695886"/>
            <a:ext cx="3233596" cy="2714990"/>
          </a:xfrm>
          <a:prstGeom prst="rect">
            <a:avLst/>
          </a:prstGeom>
        </p:spPr>
      </p:pic>
      <p:pic>
        <p:nvPicPr>
          <p:cNvPr id="136" name="Google Shape;136;p9" descr="Shape&#10;&#10;Description automatically generated with medium confidence"/>
          <p:cNvPicPr preferRelativeResize="0"/>
          <p:nvPr/>
        </p:nvPicPr>
        <p:blipFill rotWithShape="1">
          <a:blip r:embed="rId4" cstate="screen"/>
          <a:srcRect/>
          <a:stretch>
            <a:fillRect/>
          </a:stretch>
        </p:blipFill>
        <p:spPr>
          <a:xfrm>
            <a:off x="1514964" y="5561857"/>
            <a:ext cx="4583074" cy="852768"/>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pic>
        <p:nvPicPr>
          <p:cNvPr id="84" name="Google Shape;84;p4" descr="Shape&#10;&#10;Description automatically generated with medium confidence"/>
          <p:cNvPicPr preferRelativeResize="0"/>
          <p:nvPr/>
        </p:nvPicPr>
        <p:blipFill rotWithShape="1">
          <a:blip r:embed="rId1" cstate="screen"/>
          <a:srcRect/>
          <a:stretch>
            <a:fillRect/>
          </a:stretch>
        </p:blipFill>
        <p:spPr>
          <a:xfrm flipH="1">
            <a:off x="11507417" y="4233672"/>
            <a:ext cx="684583" cy="2624328"/>
          </a:xfrm>
          <a:prstGeom prst="rect">
            <a:avLst/>
          </a:prstGeom>
          <a:noFill/>
          <a:ln>
            <a:noFill/>
          </a:ln>
        </p:spPr>
      </p:pic>
      <p:sp>
        <p:nvSpPr>
          <p:cNvPr id="85" name="Google Shape;85;p4"/>
          <p:cNvSpPr txBox="1"/>
          <p:nvPr/>
        </p:nvSpPr>
        <p:spPr>
          <a:xfrm>
            <a:off x="635877" y="2947202"/>
            <a:ext cx="10920246" cy="963595"/>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chemeClr val="lt1"/>
              </a:buClr>
              <a:buSzPts val="7200"/>
              <a:buFont typeface="Oswald"/>
              <a:buNone/>
            </a:pPr>
            <a:r>
              <a:rPr lang="en-US" sz="7200" b="1" u="none" strike="noStrike" cap="none" dirty="0">
                <a:solidFill>
                  <a:schemeClr val="lt1"/>
                </a:solidFill>
                <a:latin typeface="Arial Black" panose="020B0A04020102020204" pitchFamily="34" charset="0"/>
                <a:ea typeface="Oswald"/>
                <a:cs typeface="Arial Black" panose="020B0A04020102020204" pitchFamily="34" charset="0"/>
                <a:sym typeface="Oswald"/>
              </a:rPr>
              <a:t>SECTION DIVIDER</a:t>
            </a:r>
            <a:endParaRPr sz="7200" b="1" u="none" strike="noStrike" cap="none" dirty="0">
              <a:solidFill>
                <a:schemeClr val="lt1"/>
              </a:solidFill>
              <a:latin typeface="Arial Black" panose="020B0A04020102020204" pitchFamily="34" charset="0"/>
              <a:ea typeface="Oswald"/>
              <a:cs typeface="Arial Black" panose="020B0A04020102020204" pitchFamily="34" charset="0"/>
              <a:sym typeface="Oswald"/>
            </a:endParaRPr>
          </a:p>
        </p:txBody>
      </p:sp>
      <p:sp>
        <p:nvSpPr>
          <p:cNvPr id="87" name="Google Shape;87;p4"/>
          <p:cNvSpPr txBox="1"/>
          <p:nvPr/>
        </p:nvSpPr>
        <p:spPr>
          <a:xfrm>
            <a:off x="4799024" y="2610544"/>
            <a:ext cx="2481352" cy="253646"/>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6234B"/>
              </a:buClr>
              <a:buSzPts val="1600"/>
              <a:buFont typeface="Roboto Mono"/>
              <a:buNone/>
            </a:pPr>
            <a:r>
              <a:rPr lang="en-US" sz="1600" b="1" u="none" strike="noStrike" cap="none" dirty="0">
                <a:solidFill>
                  <a:srgbClr val="06234B"/>
                </a:solidFill>
                <a:latin typeface="Courier New" panose="02070309020205020404" pitchFamily="49" charset="0"/>
                <a:ea typeface="Roboto Mono"/>
                <a:cs typeface="Courier New" panose="02070309020205020404" pitchFamily="49" charset="0"/>
                <a:sym typeface="Roboto Mono"/>
              </a:rPr>
              <a:t>SUBHEAD HERE</a:t>
            </a:r>
            <a:endParaRPr sz="1600" b="1" u="none" strike="noStrike" cap="none" dirty="0">
              <a:solidFill>
                <a:srgbClr val="06234B"/>
              </a:solidFill>
              <a:latin typeface="Courier New" panose="02070309020205020404" pitchFamily="49" charset="0"/>
              <a:ea typeface="Roboto Mono"/>
              <a:cs typeface="Courier New" panose="02070309020205020404" pitchFamily="49" charset="0"/>
              <a:sym typeface="Roboto Mono"/>
            </a:endParaRPr>
          </a:p>
        </p:txBody>
      </p:sp>
      <p:sp>
        <p:nvSpPr>
          <p:cNvPr id="88" name="Google Shape;88;p4"/>
          <p:cNvSpPr txBox="1"/>
          <p:nvPr/>
        </p:nvSpPr>
        <p:spPr>
          <a:xfrm>
            <a:off x="9392044" y="6604353"/>
            <a:ext cx="2743200" cy="179092"/>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900" u="none" strike="noStrike" cap="none">
                <a:solidFill>
                  <a:schemeClr val="lt1"/>
                </a:solidFill>
                <a:latin typeface="Courier New" panose="02070309020205020404" pitchFamily="49" charset="0"/>
                <a:ea typeface="Roboto Mono Light"/>
                <a:cs typeface="Courier New" panose="02070309020205020404" pitchFamily="49" charset="0"/>
                <a:sym typeface="Roboto Mono Light"/>
              </a:rPr>
            </a:fld>
            <a:endParaRPr sz="900" u="none" strike="noStrike" cap="none" dirty="0">
              <a:solidFill>
                <a:schemeClr val="lt1"/>
              </a:solidFill>
              <a:latin typeface="Courier New" panose="02070309020205020404" pitchFamily="49" charset="0"/>
              <a:ea typeface="Roboto Mono Light"/>
              <a:cs typeface="Courier New" panose="02070309020205020404" pitchFamily="49" charset="0"/>
              <a:sym typeface="Roboto Mono Light"/>
            </a:endParaRPr>
          </a:p>
        </p:txBody>
      </p:sp>
      <p:sp>
        <p:nvSpPr>
          <p:cNvPr id="90" name="Google Shape;90;p4"/>
          <p:cNvSpPr txBox="1"/>
          <p:nvPr/>
        </p:nvSpPr>
        <p:spPr>
          <a:xfrm>
            <a:off x="4799024" y="4010522"/>
            <a:ext cx="2481352" cy="253646"/>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6234B"/>
              </a:buClr>
              <a:buSzPts val="1600"/>
              <a:buFont typeface="Roboto Mono"/>
              <a:buNone/>
            </a:pPr>
            <a:r>
              <a:rPr lang="en-US" sz="1600" b="1" u="none" strike="noStrike" cap="none" dirty="0">
                <a:solidFill>
                  <a:srgbClr val="06234B"/>
                </a:solidFill>
                <a:latin typeface="Courier New" panose="02070309020205020404" pitchFamily="49" charset="0"/>
                <a:ea typeface="Roboto Mono"/>
                <a:cs typeface="Courier New" panose="02070309020205020404" pitchFamily="49" charset="0"/>
                <a:sym typeface="Roboto Mono"/>
              </a:rPr>
              <a:t>LOREM IPSUM DOLOR</a:t>
            </a:r>
            <a:endParaRPr sz="1600" b="1" u="none" strike="noStrike" cap="none" dirty="0">
              <a:solidFill>
                <a:srgbClr val="06234B"/>
              </a:solidFill>
              <a:latin typeface="Courier New" panose="02070309020205020404" pitchFamily="49" charset="0"/>
              <a:ea typeface="Roboto Mono"/>
              <a:cs typeface="Courier New" panose="02070309020205020404" pitchFamily="49" charset="0"/>
              <a:sym typeface="Roboto Mono"/>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endParaRPr lang="en-US"/>
          </a:p>
        </p:txBody>
      </p:sp>
      <p:sp>
        <p:nvSpPr>
          <p:cNvPr id="3" name="Text Placeholder 2"/>
          <p:cNvSpPr>
            <a:spLocks noGrp="1"/>
          </p:cNvSpPr>
          <p:nvPr>
            <p:ph type="body" sz="quarter" idx="12"/>
          </p:nvPr>
        </p:nvSpPr>
        <p:spPr/>
        <p:txBody>
          <a:bodyPr/>
          <a:lstStyle/>
          <a:p>
            <a:endParaRPr 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5"/>
          <p:cNvSpPr txBox="1"/>
          <p:nvPr/>
        </p:nvSpPr>
        <p:spPr>
          <a:xfrm>
            <a:off x="635877" y="2610544"/>
            <a:ext cx="2481352" cy="253646"/>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889FC7"/>
              </a:buClr>
              <a:buSzPts val="1600"/>
              <a:buFont typeface="Roboto Mono"/>
              <a:buNone/>
            </a:pPr>
            <a:r>
              <a:rPr lang="en-US" sz="1600" b="1" u="none" strike="noStrike" cap="none" dirty="0">
                <a:solidFill>
                  <a:srgbClr val="183158"/>
                </a:solidFill>
                <a:latin typeface="Courier New" panose="02070309020205020404" pitchFamily="49" charset="0"/>
                <a:ea typeface="Roboto Mono"/>
                <a:cs typeface="Courier New" panose="02070309020205020404" pitchFamily="49" charset="0"/>
                <a:sym typeface="Roboto Mono"/>
              </a:rPr>
              <a:t>SUBHEAD HERE</a:t>
            </a:r>
            <a:endParaRPr sz="1600" b="1" u="none" strike="noStrike" cap="none" dirty="0">
              <a:solidFill>
                <a:srgbClr val="183158"/>
              </a:solidFill>
              <a:latin typeface="Courier New" panose="02070309020205020404" pitchFamily="49" charset="0"/>
              <a:ea typeface="Roboto Mono"/>
              <a:cs typeface="Courier New" panose="02070309020205020404" pitchFamily="49" charset="0"/>
              <a:sym typeface="Roboto Mono"/>
            </a:endParaRPr>
          </a:p>
        </p:txBody>
      </p:sp>
      <p:sp>
        <p:nvSpPr>
          <p:cNvPr id="96" name="Google Shape;96;p5"/>
          <p:cNvSpPr txBox="1"/>
          <p:nvPr/>
        </p:nvSpPr>
        <p:spPr>
          <a:xfrm>
            <a:off x="635877" y="2947202"/>
            <a:ext cx="10920246" cy="963595"/>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06234B"/>
              </a:buClr>
              <a:buSzPts val="7200"/>
              <a:buFont typeface="Oswald"/>
              <a:buNone/>
            </a:pPr>
            <a:r>
              <a:rPr lang="en-US" sz="6600" b="1" u="none" strike="noStrike" cap="none" dirty="0">
                <a:solidFill>
                  <a:srgbClr val="06234B"/>
                </a:solidFill>
                <a:latin typeface="Arial Black" panose="020B0A04020102020204" pitchFamily="34" charset="0"/>
                <a:ea typeface="Oswald"/>
                <a:cs typeface="Arial Black" panose="020B0A04020102020204" pitchFamily="34" charset="0"/>
                <a:sym typeface="Oswald"/>
              </a:rPr>
              <a:t>SECTION DIVIDER</a:t>
            </a:r>
            <a:endParaRPr sz="6600" b="1" u="none" strike="noStrike" cap="none" dirty="0">
              <a:solidFill>
                <a:srgbClr val="06234B"/>
              </a:solidFill>
              <a:latin typeface="Arial Black" panose="020B0A04020102020204" pitchFamily="34" charset="0"/>
              <a:ea typeface="Oswald"/>
              <a:cs typeface="Arial Black" panose="020B0A04020102020204" pitchFamily="34" charset="0"/>
              <a:sym typeface="Oswald"/>
            </a:endParaRPr>
          </a:p>
        </p:txBody>
      </p:sp>
      <p:pic>
        <p:nvPicPr>
          <p:cNvPr id="97" name="Google Shape;97;p5"/>
          <p:cNvPicPr preferRelativeResize="0"/>
          <p:nvPr/>
        </p:nvPicPr>
        <p:blipFill>
          <a:blip r:embed="rId1" cstate="screen"/>
          <a:srcRect/>
          <a:stretch>
            <a:fillRect/>
          </a:stretch>
        </p:blipFill>
        <p:spPr>
          <a:xfrm flipH="1">
            <a:off x="6096000" y="3428999"/>
            <a:ext cx="1588011" cy="1588011"/>
          </a:xfrm>
          <a:prstGeom prst="rect">
            <a:avLst/>
          </a:prstGeom>
          <a:noFill/>
          <a:ln>
            <a:noFill/>
          </a:ln>
        </p:spPr>
      </p:pic>
      <p:sp>
        <p:nvSpPr>
          <p:cNvPr id="98" name="Google Shape;98;p5"/>
          <p:cNvSpPr txBox="1"/>
          <p:nvPr/>
        </p:nvSpPr>
        <p:spPr>
          <a:xfrm>
            <a:off x="635878" y="4051360"/>
            <a:ext cx="6148586" cy="1415858"/>
          </a:xfrm>
          <a:prstGeom prst="rect">
            <a:avLst/>
          </a:prstGeom>
          <a:noFill/>
          <a:ln>
            <a:noFill/>
          </a:ln>
        </p:spPr>
        <p:txBody>
          <a:bodyPr spcFirstLastPara="1" wrap="square" lIns="91425" tIns="45700" rIns="91425" bIns="45700" anchor="t" anchorCtr="0">
            <a:noAutofit/>
          </a:bodyPr>
          <a:lstStyle/>
          <a:p>
            <a:pPr marL="0" marR="0" lvl="0" indent="0" algn="l" rtl="0">
              <a:lnSpc>
                <a:spcPct val="140000"/>
              </a:lnSpc>
              <a:spcBef>
                <a:spcPts val="0"/>
              </a:spcBef>
              <a:spcAft>
                <a:spcPts val="0"/>
              </a:spcAft>
              <a:buClr>
                <a:schemeClr val="dk1"/>
              </a:buClr>
              <a:buSzPts val="1200"/>
              <a:buFont typeface="Open Sans"/>
              <a:buNone/>
            </a:pPr>
            <a:r>
              <a:rPr lang="en-US" sz="1200" u="none" strike="noStrike" cap="none" dirty="0">
                <a:solidFill>
                  <a:srgbClr val="183158"/>
                </a:solidFill>
                <a:latin typeface="Arial" panose="020B0604020202020204" pitchFamily="34" charset="0"/>
                <a:ea typeface="Open Sans"/>
                <a:cs typeface="Arial" panose="020B0604020202020204" pitchFamily="34" charset="0"/>
                <a:sym typeface="Open Sans"/>
              </a:rPr>
              <a:t>Lorem ipsum dolor sit </a:t>
            </a:r>
            <a:r>
              <a:rPr lang="en-US" sz="1200" u="none" strike="noStrike" cap="none" dirty="0" err="1">
                <a:solidFill>
                  <a:srgbClr val="183158"/>
                </a:solidFill>
                <a:latin typeface="Arial" panose="020B0604020202020204" pitchFamily="34" charset="0"/>
                <a:ea typeface="Open Sans"/>
                <a:cs typeface="Arial" panose="020B0604020202020204" pitchFamily="34" charset="0"/>
                <a:sym typeface="Open Sans"/>
              </a:rPr>
              <a:t>amet</a:t>
            </a:r>
            <a:r>
              <a:rPr lang="en-US" sz="1200" u="none" strike="noStrike" cap="none" dirty="0">
                <a:solidFill>
                  <a:srgbClr val="183158"/>
                </a:solidFill>
                <a:latin typeface="Arial" panose="020B0604020202020204" pitchFamily="34" charset="0"/>
                <a:ea typeface="Open Sans"/>
                <a:cs typeface="Arial" panose="020B0604020202020204" pitchFamily="34" charset="0"/>
                <a:sym typeface="Open Sans"/>
              </a:rPr>
              <a:t>, </a:t>
            </a:r>
            <a:r>
              <a:rPr lang="en-US" sz="1200" u="none" strike="noStrike" cap="none" dirty="0" err="1">
                <a:solidFill>
                  <a:srgbClr val="183158"/>
                </a:solidFill>
                <a:latin typeface="Arial" panose="020B0604020202020204" pitchFamily="34" charset="0"/>
                <a:ea typeface="Open Sans"/>
                <a:cs typeface="Arial" panose="020B0604020202020204" pitchFamily="34" charset="0"/>
                <a:sym typeface="Open Sans"/>
              </a:rPr>
              <a:t>consectetur</a:t>
            </a:r>
            <a:r>
              <a:rPr lang="en-US" sz="1200" u="none" strike="noStrike" cap="none" dirty="0">
                <a:solidFill>
                  <a:srgbClr val="183158"/>
                </a:solidFill>
                <a:latin typeface="Arial" panose="020B0604020202020204" pitchFamily="34" charset="0"/>
                <a:ea typeface="Open Sans"/>
                <a:cs typeface="Arial" panose="020B0604020202020204" pitchFamily="34" charset="0"/>
                <a:sym typeface="Open Sans"/>
              </a:rPr>
              <a:t> </a:t>
            </a:r>
            <a:r>
              <a:rPr lang="en-US" sz="1200" u="none" strike="noStrike" cap="none" dirty="0" err="1">
                <a:solidFill>
                  <a:srgbClr val="183158"/>
                </a:solidFill>
                <a:latin typeface="Arial" panose="020B0604020202020204" pitchFamily="34" charset="0"/>
                <a:ea typeface="Open Sans"/>
                <a:cs typeface="Arial" panose="020B0604020202020204" pitchFamily="34" charset="0"/>
                <a:sym typeface="Open Sans"/>
              </a:rPr>
              <a:t>adipiscing</a:t>
            </a:r>
            <a:r>
              <a:rPr lang="en-US" sz="1200" u="none" strike="noStrike" cap="none" dirty="0">
                <a:solidFill>
                  <a:srgbClr val="183158"/>
                </a:solidFill>
                <a:latin typeface="Arial" panose="020B0604020202020204" pitchFamily="34" charset="0"/>
                <a:ea typeface="Open Sans"/>
                <a:cs typeface="Arial" panose="020B0604020202020204" pitchFamily="34" charset="0"/>
                <a:sym typeface="Open Sans"/>
              </a:rPr>
              <a:t> </a:t>
            </a:r>
            <a:r>
              <a:rPr lang="en-US" sz="1200" u="none" strike="noStrike" cap="none" dirty="0" err="1">
                <a:solidFill>
                  <a:srgbClr val="183158"/>
                </a:solidFill>
                <a:latin typeface="Arial" panose="020B0604020202020204" pitchFamily="34" charset="0"/>
                <a:ea typeface="Open Sans"/>
                <a:cs typeface="Arial" panose="020B0604020202020204" pitchFamily="34" charset="0"/>
                <a:sym typeface="Open Sans"/>
              </a:rPr>
              <a:t>elit</a:t>
            </a:r>
            <a:r>
              <a:rPr lang="en-US" sz="1200" u="none" strike="noStrike" cap="none" dirty="0">
                <a:solidFill>
                  <a:srgbClr val="183158"/>
                </a:solidFill>
                <a:latin typeface="Arial" panose="020B0604020202020204" pitchFamily="34" charset="0"/>
                <a:ea typeface="Open Sans"/>
                <a:cs typeface="Arial" panose="020B0604020202020204" pitchFamily="34" charset="0"/>
                <a:sym typeface="Open Sans"/>
              </a:rPr>
              <a:t>, sed do </a:t>
            </a:r>
            <a:r>
              <a:rPr lang="en-US" sz="1200" u="none" strike="noStrike" cap="none" dirty="0" err="1">
                <a:solidFill>
                  <a:srgbClr val="183158"/>
                </a:solidFill>
                <a:latin typeface="Arial" panose="020B0604020202020204" pitchFamily="34" charset="0"/>
                <a:ea typeface="Open Sans"/>
                <a:cs typeface="Arial" panose="020B0604020202020204" pitchFamily="34" charset="0"/>
                <a:sym typeface="Open Sans"/>
              </a:rPr>
              <a:t>eiusmod</a:t>
            </a:r>
            <a:r>
              <a:rPr lang="en-US" sz="1200" u="none" strike="noStrike" cap="none" dirty="0">
                <a:solidFill>
                  <a:srgbClr val="183158"/>
                </a:solidFill>
                <a:latin typeface="Arial" panose="020B0604020202020204" pitchFamily="34" charset="0"/>
                <a:ea typeface="Open Sans"/>
                <a:cs typeface="Arial" panose="020B0604020202020204" pitchFamily="34" charset="0"/>
                <a:sym typeface="Open Sans"/>
              </a:rPr>
              <a:t> </a:t>
            </a:r>
            <a:r>
              <a:rPr lang="en-US" sz="1200" u="none" strike="noStrike" cap="none" dirty="0" err="1">
                <a:solidFill>
                  <a:srgbClr val="183158"/>
                </a:solidFill>
                <a:latin typeface="Arial" panose="020B0604020202020204" pitchFamily="34" charset="0"/>
                <a:ea typeface="Open Sans"/>
                <a:cs typeface="Arial" panose="020B0604020202020204" pitchFamily="34" charset="0"/>
                <a:sym typeface="Open Sans"/>
              </a:rPr>
              <a:t>tempor</a:t>
            </a:r>
            <a:r>
              <a:rPr lang="en-US" sz="1200" u="none" strike="noStrike" cap="none" dirty="0">
                <a:solidFill>
                  <a:srgbClr val="183158"/>
                </a:solidFill>
                <a:latin typeface="Arial" panose="020B0604020202020204" pitchFamily="34" charset="0"/>
                <a:ea typeface="Open Sans"/>
                <a:cs typeface="Arial" panose="020B0604020202020204" pitchFamily="34" charset="0"/>
                <a:sym typeface="Open Sans"/>
              </a:rPr>
              <a:t> </a:t>
            </a:r>
            <a:r>
              <a:rPr lang="en-US" sz="1200" u="none" strike="noStrike" cap="none" dirty="0" err="1">
                <a:solidFill>
                  <a:srgbClr val="183158"/>
                </a:solidFill>
                <a:latin typeface="Arial" panose="020B0604020202020204" pitchFamily="34" charset="0"/>
                <a:ea typeface="Open Sans"/>
                <a:cs typeface="Arial" panose="020B0604020202020204" pitchFamily="34" charset="0"/>
                <a:sym typeface="Open Sans"/>
              </a:rPr>
              <a:t>incididunt</a:t>
            </a:r>
            <a:r>
              <a:rPr lang="en-US" sz="1200" u="none" strike="noStrike" cap="none" dirty="0">
                <a:solidFill>
                  <a:srgbClr val="183158"/>
                </a:solidFill>
                <a:latin typeface="Arial" panose="020B0604020202020204" pitchFamily="34" charset="0"/>
                <a:ea typeface="Open Sans"/>
                <a:cs typeface="Arial" panose="020B0604020202020204" pitchFamily="34" charset="0"/>
                <a:sym typeface="Open Sans"/>
              </a:rPr>
              <a:t> </a:t>
            </a:r>
            <a:r>
              <a:rPr lang="en-US" sz="1200" u="none" strike="noStrike" cap="none" dirty="0" err="1">
                <a:solidFill>
                  <a:srgbClr val="183158"/>
                </a:solidFill>
                <a:latin typeface="Arial" panose="020B0604020202020204" pitchFamily="34" charset="0"/>
                <a:ea typeface="Open Sans"/>
                <a:cs typeface="Arial" panose="020B0604020202020204" pitchFamily="34" charset="0"/>
                <a:sym typeface="Open Sans"/>
              </a:rPr>
              <a:t>ut</a:t>
            </a:r>
            <a:r>
              <a:rPr lang="en-US" sz="1200" u="none" strike="noStrike" cap="none" dirty="0">
                <a:solidFill>
                  <a:srgbClr val="183158"/>
                </a:solidFill>
                <a:latin typeface="Arial" panose="020B0604020202020204" pitchFamily="34" charset="0"/>
                <a:ea typeface="Open Sans"/>
                <a:cs typeface="Arial" panose="020B0604020202020204" pitchFamily="34" charset="0"/>
                <a:sym typeface="Open Sans"/>
              </a:rPr>
              <a:t> </a:t>
            </a:r>
            <a:r>
              <a:rPr lang="en-US" sz="1200" u="none" strike="noStrike" cap="none" dirty="0" err="1">
                <a:solidFill>
                  <a:srgbClr val="183158"/>
                </a:solidFill>
                <a:latin typeface="Arial" panose="020B0604020202020204" pitchFamily="34" charset="0"/>
                <a:ea typeface="Open Sans"/>
                <a:cs typeface="Arial" panose="020B0604020202020204" pitchFamily="34" charset="0"/>
                <a:sym typeface="Open Sans"/>
              </a:rPr>
              <a:t>labore</a:t>
            </a:r>
            <a:r>
              <a:rPr lang="en-US" sz="1200" u="none" strike="noStrike" cap="none" dirty="0">
                <a:solidFill>
                  <a:srgbClr val="183158"/>
                </a:solidFill>
                <a:latin typeface="Arial" panose="020B0604020202020204" pitchFamily="34" charset="0"/>
                <a:ea typeface="Open Sans"/>
                <a:cs typeface="Arial" panose="020B0604020202020204" pitchFamily="34" charset="0"/>
                <a:sym typeface="Open Sans"/>
              </a:rPr>
              <a:t> et dolore magna </a:t>
            </a:r>
            <a:r>
              <a:rPr lang="en-US" sz="1200" u="none" strike="noStrike" cap="none" dirty="0" err="1">
                <a:solidFill>
                  <a:srgbClr val="183158"/>
                </a:solidFill>
                <a:latin typeface="Arial" panose="020B0604020202020204" pitchFamily="34" charset="0"/>
                <a:ea typeface="Open Sans"/>
                <a:cs typeface="Arial" panose="020B0604020202020204" pitchFamily="34" charset="0"/>
                <a:sym typeface="Open Sans"/>
              </a:rPr>
              <a:t>aliqua</a:t>
            </a:r>
            <a:r>
              <a:rPr lang="en-US" sz="1200" u="none" strike="noStrike" cap="none" dirty="0">
                <a:solidFill>
                  <a:srgbClr val="183158"/>
                </a:solidFill>
                <a:latin typeface="Arial" panose="020B0604020202020204" pitchFamily="34" charset="0"/>
                <a:ea typeface="Open Sans"/>
                <a:cs typeface="Arial" panose="020B0604020202020204" pitchFamily="34" charset="0"/>
                <a:sym typeface="Open Sans"/>
              </a:rPr>
              <a:t>. Ut </a:t>
            </a:r>
            <a:r>
              <a:rPr lang="en-US" sz="1200" u="none" strike="noStrike" cap="none" dirty="0" err="1">
                <a:solidFill>
                  <a:srgbClr val="183158"/>
                </a:solidFill>
                <a:latin typeface="Arial" panose="020B0604020202020204" pitchFamily="34" charset="0"/>
                <a:ea typeface="Open Sans"/>
                <a:cs typeface="Arial" panose="020B0604020202020204" pitchFamily="34" charset="0"/>
                <a:sym typeface="Open Sans"/>
              </a:rPr>
              <a:t>enim</a:t>
            </a:r>
            <a:r>
              <a:rPr lang="en-US" sz="1200" u="none" strike="noStrike" cap="none" dirty="0">
                <a:solidFill>
                  <a:srgbClr val="183158"/>
                </a:solidFill>
                <a:latin typeface="Arial" panose="020B0604020202020204" pitchFamily="34" charset="0"/>
                <a:ea typeface="Open Sans"/>
                <a:cs typeface="Arial" panose="020B0604020202020204" pitchFamily="34" charset="0"/>
                <a:sym typeface="Open Sans"/>
              </a:rPr>
              <a:t> ad minim </a:t>
            </a:r>
            <a:r>
              <a:rPr lang="en-US" sz="1200" u="none" strike="noStrike" cap="none" dirty="0" err="1">
                <a:solidFill>
                  <a:srgbClr val="183158"/>
                </a:solidFill>
                <a:latin typeface="Arial" panose="020B0604020202020204" pitchFamily="34" charset="0"/>
                <a:ea typeface="Open Sans"/>
                <a:cs typeface="Arial" panose="020B0604020202020204" pitchFamily="34" charset="0"/>
                <a:sym typeface="Open Sans"/>
              </a:rPr>
              <a:t>veniam</a:t>
            </a:r>
            <a:r>
              <a:rPr lang="en-US" sz="1200" u="none" strike="noStrike" cap="none" dirty="0">
                <a:solidFill>
                  <a:srgbClr val="183158"/>
                </a:solidFill>
                <a:latin typeface="Arial" panose="020B0604020202020204" pitchFamily="34" charset="0"/>
                <a:ea typeface="Open Sans"/>
                <a:cs typeface="Arial" panose="020B0604020202020204" pitchFamily="34" charset="0"/>
                <a:sym typeface="Open Sans"/>
              </a:rPr>
              <a:t>, </a:t>
            </a:r>
            <a:r>
              <a:rPr lang="en-US" sz="1200" u="none" strike="noStrike" cap="none" dirty="0" err="1">
                <a:solidFill>
                  <a:srgbClr val="183158"/>
                </a:solidFill>
                <a:latin typeface="Arial" panose="020B0604020202020204" pitchFamily="34" charset="0"/>
                <a:ea typeface="Open Sans"/>
                <a:cs typeface="Arial" panose="020B0604020202020204" pitchFamily="34" charset="0"/>
                <a:sym typeface="Open Sans"/>
              </a:rPr>
              <a:t>quis</a:t>
            </a:r>
            <a:r>
              <a:rPr lang="en-US" sz="1200" u="none" strike="noStrike" cap="none" dirty="0">
                <a:solidFill>
                  <a:srgbClr val="183158"/>
                </a:solidFill>
                <a:latin typeface="Arial" panose="020B0604020202020204" pitchFamily="34" charset="0"/>
                <a:ea typeface="Open Sans"/>
                <a:cs typeface="Arial" panose="020B0604020202020204" pitchFamily="34" charset="0"/>
                <a:sym typeface="Open Sans"/>
              </a:rPr>
              <a:t> </a:t>
            </a:r>
            <a:r>
              <a:rPr lang="en-US" sz="1200" u="none" strike="noStrike" cap="none" dirty="0" err="1">
                <a:solidFill>
                  <a:srgbClr val="183158"/>
                </a:solidFill>
                <a:latin typeface="Arial" panose="020B0604020202020204" pitchFamily="34" charset="0"/>
                <a:ea typeface="Open Sans"/>
                <a:cs typeface="Arial" panose="020B0604020202020204" pitchFamily="34" charset="0"/>
                <a:sym typeface="Open Sans"/>
              </a:rPr>
              <a:t>nostrud</a:t>
            </a:r>
            <a:r>
              <a:rPr lang="en-US" sz="1200" u="none" strike="noStrike" cap="none" dirty="0">
                <a:solidFill>
                  <a:srgbClr val="183158"/>
                </a:solidFill>
                <a:latin typeface="Arial" panose="020B0604020202020204" pitchFamily="34" charset="0"/>
                <a:ea typeface="Open Sans"/>
                <a:cs typeface="Arial" panose="020B0604020202020204" pitchFamily="34" charset="0"/>
                <a:sym typeface="Open Sans"/>
              </a:rPr>
              <a:t> exercitation </a:t>
            </a:r>
            <a:r>
              <a:rPr lang="en-US" sz="1200" u="none" strike="noStrike" cap="none" dirty="0" err="1">
                <a:solidFill>
                  <a:srgbClr val="183158"/>
                </a:solidFill>
                <a:latin typeface="Arial" panose="020B0604020202020204" pitchFamily="34" charset="0"/>
                <a:ea typeface="Open Sans"/>
                <a:cs typeface="Arial" panose="020B0604020202020204" pitchFamily="34" charset="0"/>
                <a:sym typeface="Open Sans"/>
              </a:rPr>
              <a:t>ullamco</a:t>
            </a:r>
            <a:r>
              <a:rPr lang="en-US" sz="1200" u="none" strike="noStrike" cap="none" dirty="0">
                <a:solidFill>
                  <a:srgbClr val="183158"/>
                </a:solidFill>
                <a:latin typeface="Arial" panose="020B0604020202020204" pitchFamily="34" charset="0"/>
                <a:ea typeface="Open Sans"/>
                <a:cs typeface="Arial" panose="020B0604020202020204" pitchFamily="34" charset="0"/>
                <a:sym typeface="Open Sans"/>
              </a:rPr>
              <a:t> </a:t>
            </a:r>
            <a:r>
              <a:rPr lang="en-US" sz="1200" u="none" strike="noStrike" cap="none" dirty="0" err="1">
                <a:solidFill>
                  <a:srgbClr val="183158"/>
                </a:solidFill>
                <a:latin typeface="Arial" panose="020B0604020202020204" pitchFamily="34" charset="0"/>
                <a:ea typeface="Open Sans"/>
                <a:cs typeface="Arial" panose="020B0604020202020204" pitchFamily="34" charset="0"/>
                <a:sym typeface="Open Sans"/>
              </a:rPr>
              <a:t>laboris</a:t>
            </a:r>
            <a:r>
              <a:rPr lang="en-US" sz="1200" u="none" strike="noStrike" cap="none" dirty="0">
                <a:solidFill>
                  <a:srgbClr val="183158"/>
                </a:solidFill>
                <a:latin typeface="Arial" panose="020B0604020202020204" pitchFamily="34" charset="0"/>
                <a:ea typeface="Open Sans"/>
                <a:cs typeface="Arial" panose="020B0604020202020204" pitchFamily="34" charset="0"/>
                <a:sym typeface="Open Sans"/>
              </a:rPr>
              <a:t> nisi </a:t>
            </a:r>
            <a:r>
              <a:rPr lang="en-US" sz="1200" u="none" strike="noStrike" cap="none" dirty="0" err="1">
                <a:solidFill>
                  <a:srgbClr val="183158"/>
                </a:solidFill>
                <a:latin typeface="Arial" panose="020B0604020202020204" pitchFamily="34" charset="0"/>
                <a:ea typeface="Open Sans"/>
                <a:cs typeface="Arial" panose="020B0604020202020204" pitchFamily="34" charset="0"/>
                <a:sym typeface="Open Sans"/>
              </a:rPr>
              <a:t>ut</a:t>
            </a:r>
            <a:r>
              <a:rPr lang="en-US" sz="1200" u="none" strike="noStrike" cap="none" dirty="0">
                <a:solidFill>
                  <a:srgbClr val="183158"/>
                </a:solidFill>
                <a:latin typeface="Arial" panose="020B0604020202020204" pitchFamily="34" charset="0"/>
                <a:ea typeface="Open Sans"/>
                <a:cs typeface="Arial" panose="020B0604020202020204" pitchFamily="34" charset="0"/>
                <a:sym typeface="Open Sans"/>
              </a:rPr>
              <a:t> </a:t>
            </a:r>
            <a:r>
              <a:rPr lang="en-US" sz="1200" u="none" strike="noStrike" cap="none" dirty="0" err="1">
                <a:solidFill>
                  <a:srgbClr val="183158"/>
                </a:solidFill>
                <a:latin typeface="Arial" panose="020B0604020202020204" pitchFamily="34" charset="0"/>
                <a:ea typeface="Open Sans"/>
                <a:cs typeface="Arial" panose="020B0604020202020204" pitchFamily="34" charset="0"/>
                <a:sym typeface="Open Sans"/>
              </a:rPr>
              <a:t>aliquip</a:t>
            </a:r>
            <a:r>
              <a:rPr lang="en-US" sz="1200" u="none" strike="noStrike" cap="none" dirty="0">
                <a:solidFill>
                  <a:srgbClr val="183158"/>
                </a:solidFill>
                <a:latin typeface="Arial" panose="020B0604020202020204" pitchFamily="34" charset="0"/>
                <a:ea typeface="Open Sans"/>
                <a:cs typeface="Arial" panose="020B0604020202020204" pitchFamily="34" charset="0"/>
                <a:sym typeface="Open Sans"/>
              </a:rPr>
              <a:t> ex </a:t>
            </a:r>
            <a:r>
              <a:rPr lang="en-US" sz="1200" u="none" strike="noStrike" cap="none" dirty="0" err="1">
                <a:solidFill>
                  <a:srgbClr val="183158"/>
                </a:solidFill>
                <a:latin typeface="Arial" panose="020B0604020202020204" pitchFamily="34" charset="0"/>
                <a:ea typeface="Open Sans"/>
                <a:cs typeface="Arial" panose="020B0604020202020204" pitchFamily="34" charset="0"/>
                <a:sym typeface="Open Sans"/>
              </a:rPr>
              <a:t>ea</a:t>
            </a:r>
            <a:r>
              <a:rPr lang="en-US" sz="1200" u="none" strike="noStrike" cap="none" dirty="0">
                <a:solidFill>
                  <a:srgbClr val="183158"/>
                </a:solidFill>
                <a:latin typeface="Arial" panose="020B0604020202020204" pitchFamily="34" charset="0"/>
                <a:ea typeface="Open Sans"/>
                <a:cs typeface="Arial" panose="020B0604020202020204" pitchFamily="34" charset="0"/>
                <a:sym typeface="Open Sans"/>
              </a:rPr>
              <a:t> </a:t>
            </a:r>
            <a:r>
              <a:rPr lang="en-US" sz="1200" u="none" strike="noStrike" cap="none" dirty="0" err="1">
                <a:solidFill>
                  <a:srgbClr val="183158"/>
                </a:solidFill>
                <a:latin typeface="Arial" panose="020B0604020202020204" pitchFamily="34" charset="0"/>
                <a:ea typeface="Open Sans"/>
                <a:cs typeface="Arial" panose="020B0604020202020204" pitchFamily="34" charset="0"/>
                <a:sym typeface="Open Sans"/>
              </a:rPr>
              <a:t>commodo</a:t>
            </a:r>
            <a:r>
              <a:rPr lang="en-US" sz="1200" u="none" strike="noStrike" cap="none" dirty="0">
                <a:solidFill>
                  <a:srgbClr val="183158"/>
                </a:solidFill>
                <a:latin typeface="Arial" panose="020B0604020202020204" pitchFamily="34" charset="0"/>
                <a:ea typeface="Open Sans"/>
                <a:cs typeface="Arial" panose="020B0604020202020204" pitchFamily="34" charset="0"/>
                <a:sym typeface="Open Sans"/>
              </a:rPr>
              <a:t> </a:t>
            </a:r>
            <a:r>
              <a:rPr lang="en-US" sz="1200" u="none" strike="noStrike" cap="none" dirty="0" err="1">
                <a:solidFill>
                  <a:srgbClr val="183158"/>
                </a:solidFill>
                <a:latin typeface="Arial" panose="020B0604020202020204" pitchFamily="34" charset="0"/>
                <a:ea typeface="Open Sans"/>
                <a:cs typeface="Arial" panose="020B0604020202020204" pitchFamily="34" charset="0"/>
                <a:sym typeface="Open Sans"/>
              </a:rPr>
              <a:t>consequat</a:t>
            </a:r>
            <a:endParaRPr lang="en-US" sz="1200" u="none" strike="noStrike" cap="none" dirty="0">
              <a:solidFill>
                <a:srgbClr val="183158"/>
              </a:solidFill>
              <a:latin typeface="Arial" panose="020B0604020202020204" pitchFamily="34" charset="0"/>
              <a:ea typeface="Open Sans"/>
              <a:cs typeface="Arial" panose="020B0604020202020204" pitchFamily="34" charset="0"/>
              <a:sym typeface="Open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6"/>
          <p:cNvSpPr txBox="1"/>
          <p:nvPr/>
        </p:nvSpPr>
        <p:spPr>
          <a:xfrm>
            <a:off x="5183747" y="3429000"/>
            <a:ext cx="2481352" cy="253646"/>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889FC7"/>
              </a:buClr>
              <a:buSzPts val="1600"/>
              <a:buFont typeface="Roboto Mono"/>
              <a:buNone/>
            </a:pPr>
            <a:r>
              <a:rPr lang="en-US" sz="1600" b="1" u="none" strike="noStrike" cap="none" dirty="0">
                <a:solidFill>
                  <a:srgbClr val="183158"/>
                </a:solidFill>
                <a:latin typeface="Courier New" panose="02070309020205020404" pitchFamily="49" charset="0"/>
                <a:ea typeface="Roboto Mono"/>
                <a:cs typeface="Courier New" panose="02070309020205020404" pitchFamily="49" charset="0"/>
                <a:sym typeface="Roboto Mono"/>
              </a:rPr>
              <a:t>SUBHEAD HERE</a:t>
            </a:r>
            <a:endParaRPr sz="1600" b="1" u="none" strike="noStrike" cap="none" dirty="0">
              <a:solidFill>
                <a:srgbClr val="183158"/>
              </a:solidFill>
              <a:latin typeface="Courier New" panose="02070309020205020404" pitchFamily="49" charset="0"/>
              <a:ea typeface="Roboto Mono"/>
              <a:cs typeface="Courier New" panose="02070309020205020404" pitchFamily="49" charset="0"/>
              <a:sym typeface="Roboto Mono"/>
            </a:endParaRPr>
          </a:p>
        </p:txBody>
      </p:sp>
      <p:sp>
        <p:nvSpPr>
          <p:cNvPr id="104" name="Google Shape;104;p6"/>
          <p:cNvSpPr txBox="1"/>
          <p:nvPr/>
        </p:nvSpPr>
        <p:spPr>
          <a:xfrm>
            <a:off x="5140026" y="3765658"/>
            <a:ext cx="5050145" cy="2138808"/>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06234B"/>
              </a:buClr>
              <a:buSzPts val="8800"/>
              <a:buFont typeface="Oswald"/>
              <a:buNone/>
            </a:pPr>
            <a:r>
              <a:rPr lang="en-US" sz="6600" b="1" u="none" strike="noStrike" cap="none" dirty="0">
                <a:solidFill>
                  <a:srgbClr val="06234B"/>
                </a:solidFill>
                <a:latin typeface="Arial Black" panose="020B0A04020102020204" pitchFamily="34" charset="0"/>
                <a:ea typeface="Oswald"/>
                <a:cs typeface="Arial Black" panose="020B0A04020102020204" pitchFamily="34" charset="0"/>
                <a:sym typeface="Oswald"/>
              </a:rPr>
              <a:t>SECTION DIVIDER</a:t>
            </a:r>
            <a:endParaRPr sz="6600" b="1" u="none" strike="noStrike" cap="none" dirty="0">
              <a:solidFill>
                <a:srgbClr val="06234B"/>
              </a:solidFill>
              <a:latin typeface="Arial Black" panose="020B0A04020102020204" pitchFamily="34" charset="0"/>
              <a:ea typeface="Oswald"/>
              <a:cs typeface="Arial Black" panose="020B0A04020102020204" pitchFamily="34" charset="0"/>
              <a:sym typeface="Oswald"/>
            </a:endParaRPr>
          </a:p>
        </p:txBody>
      </p:sp>
      <p:pic>
        <p:nvPicPr>
          <p:cNvPr id="105" name="Google Shape;105;p6" descr="A group of people in a gym&#10;&#10;Description automatically generated with low confidence"/>
          <p:cNvPicPr preferRelativeResize="0"/>
          <p:nvPr/>
        </p:nvPicPr>
        <p:blipFill rotWithShape="1">
          <a:blip r:embed="rId1" cstate="screen"/>
          <a:srcRect/>
          <a:stretch>
            <a:fillRect/>
          </a:stretch>
        </p:blipFill>
        <p:spPr>
          <a:xfrm>
            <a:off x="1" y="0"/>
            <a:ext cx="4926168" cy="6858000"/>
          </a:xfrm>
          <a:prstGeom prst="rect">
            <a:avLst/>
          </a:prstGeom>
          <a:noFill/>
          <a:ln>
            <a:noFill/>
          </a:ln>
        </p:spPr>
      </p:pic>
      <p:pic>
        <p:nvPicPr>
          <p:cNvPr id="106" name="Google Shape;106;p6"/>
          <p:cNvPicPr preferRelativeResize="0"/>
          <p:nvPr/>
        </p:nvPicPr>
        <p:blipFill>
          <a:blip r:embed="rId2" cstate="screen"/>
          <a:srcRect/>
          <a:stretch>
            <a:fillRect/>
          </a:stretch>
        </p:blipFill>
        <p:spPr>
          <a:xfrm rot="20286244">
            <a:off x="2987698" y="1255687"/>
            <a:ext cx="2701950" cy="27019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dirty="0"/>
          </a:p>
        </p:txBody>
      </p:sp>
      <p:sp>
        <p:nvSpPr>
          <p:cNvPr id="3" name="Text Placeholder 2"/>
          <p:cNvSpPr>
            <a:spLocks noGrp="1"/>
          </p:cNvSpPr>
          <p:nvPr>
            <p:ph type="body" sz="quarter" idx="11"/>
          </p:nvPr>
        </p:nvSpPr>
        <p:spPr/>
        <p:txBody>
          <a:bodyPr/>
          <a:lstStyle/>
          <a:p>
            <a:endParaRPr lang="en-US"/>
          </a:p>
        </p:txBody>
      </p:sp>
      <p:sp>
        <p:nvSpPr>
          <p:cNvPr id="4" name="Text Placeholder 3"/>
          <p:cNvSpPr>
            <a:spLocks noGrp="1"/>
          </p:cNvSpPr>
          <p:nvPr>
            <p:ph type="body" sz="quarter" idx="17"/>
          </p:nvPr>
        </p:nvSpPr>
        <p:spPr/>
        <p:txBody>
          <a:bodyPr/>
          <a:lstStyle/>
          <a:p>
            <a:endParaRPr lang="en-US"/>
          </a:p>
        </p:txBody>
      </p:sp>
      <p:sp>
        <p:nvSpPr>
          <p:cNvPr id="5" name="Text Placeholder 4"/>
          <p:cNvSpPr>
            <a:spLocks noGrp="1"/>
          </p:cNvSpPr>
          <p:nvPr>
            <p:ph type="body" sz="quarter" idx="18"/>
          </p:nvPr>
        </p:nvSpPr>
        <p:spPr/>
        <p:txBody>
          <a:bodyPr/>
          <a:lstStyle/>
          <a:p>
            <a:pPr lvl="8"/>
            <a:endParaRPr lang="en-US"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10"/>
        <p:cNvGrpSpPr/>
        <p:nvPr/>
      </p:nvGrpSpPr>
      <p:grpSpPr>
        <a:xfrm>
          <a:off x="0" y="0"/>
          <a:ext cx="0" cy="0"/>
          <a:chOff x="0" y="0"/>
          <a:chExt cx="0" cy="0"/>
        </a:xfrm>
      </p:grpSpPr>
      <p:sp>
        <p:nvSpPr>
          <p:cNvPr id="111" name="Google Shape;111;p7"/>
          <p:cNvSpPr txBox="1"/>
          <p:nvPr/>
        </p:nvSpPr>
        <p:spPr>
          <a:xfrm>
            <a:off x="384511" y="214411"/>
            <a:ext cx="4937760"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b="1" dirty="0">
                <a:solidFill>
                  <a:srgbClr val="06234B"/>
                </a:solidFill>
                <a:latin typeface="Courier New" panose="02070309020205020404" pitchFamily="49" charset="0"/>
                <a:ea typeface="Open Sans"/>
                <a:cs typeface="Courier New" panose="02070309020205020404" pitchFamily="49" charset="0"/>
                <a:sym typeface="Open Sans"/>
              </a:rPr>
              <a:t>SLIDE HEADER HERE  </a:t>
            </a:r>
            <a:r>
              <a:rPr lang="en-US" sz="1400" b="1" dirty="0">
                <a:solidFill>
                  <a:srgbClr val="06234B"/>
                </a:solidFill>
                <a:latin typeface="Arial Black" panose="020B0A04020102020204" pitchFamily="34" charset="0"/>
                <a:ea typeface="Open Sans Light"/>
                <a:cs typeface="Arial Black" panose="020B0A04020102020204" pitchFamily="34" charset="0"/>
                <a:sym typeface="Open Sans Light"/>
              </a:rPr>
              <a:t>|</a:t>
            </a:r>
            <a:r>
              <a:rPr lang="en-US" sz="1400" b="1" dirty="0">
                <a:solidFill>
                  <a:srgbClr val="06234B"/>
                </a:solidFill>
                <a:latin typeface="Arial Black" panose="020B0A04020102020204" pitchFamily="34" charset="0"/>
                <a:ea typeface="Open Sans"/>
                <a:cs typeface="Arial Black" panose="020B0A04020102020204" pitchFamily="34" charset="0"/>
                <a:sym typeface="Open Sans"/>
              </a:rPr>
              <a:t>  LOREM IPSUM</a:t>
            </a:r>
            <a:endParaRPr b="1" dirty="0">
              <a:latin typeface="Arial Black" panose="020B0A04020102020204" pitchFamily="34" charset="0"/>
              <a:cs typeface="Arial Black" panose="020B0A04020102020204" pitchFamily="34" charset="0"/>
            </a:endParaRPr>
          </a:p>
        </p:txBody>
      </p:sp>
      <p:sp>
        <p:nvSpPr>
          <p:cNvPr id="112" name="Google Shape;112;p7"/>
          <p:cNvSpPr txBox="1"/>
          <p:nvPr/>
        </p:nvSpPr>
        <p:spPr>
          <a:xfrm>
            <a:off x="302531" y="2161522"/>
            <a:ext cx="9711724" cy="1187073"/>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06234B"/>
              </a:buClr>
              <a:buSzPts val="4400"/>
              <a:buFont typeface="Oswald"/>
              <a:buNone/>
            </a:pPr>
            <a:r>
              <a:rPr lang="en-US" sz="4400" b="1" dirty="0">
                <a:solidFill>
                  <a:srgbClr val="06234B"/>
                </a:solidFill>
                <a:latin typeface="Arial Black" panose="020B0A04020102020204" pitchFamily="34" charset="0"/>
                <a:ea typeface="Oswald"/>
                <a:cs typeface="Arial Black" panose="020B0A04020102020204" pitchFamily="34" charset="0"/>
                <a:sym typeface="Oswald"/>
              </a:rPr>
              <a:t>SLIDE </a:t>
            </a:r>
            <a:br>
              <a:rPr lang="en-US" sz="4400" b="1" dirty="0">
                <a:solidFill>
                  <a:srgbClr val="06234B"/>
                </a:solidFill>
                <a:latin typeface="Arial Black" panose="020B0A04020102020204" pitchFamily="34" charset="0"/>
                <a:ea typeface="Oswald"/>
                <a:cs typeface="Arial Black" panose="020B0A04020102020204" pitchFamily="34" charset="0"/>
                <a:sym typeface="Oswald"/>
              </a:rPr>
            </a:br>
            <a:r>
              <a:rPr lang="en-US" sz="4400" b="1" dirty="0">
                <a:solidFill>
                  <a:srgbClr val="06234B"/>
                </a:solidFill>
                <a:latin typeface="Arial Black" panose="020B0A04020102020204" pitchFamily="34" charset="0"/>
                <a:ea typeface="Oswald"/>
                <a:cs typeface="Arial Black" panose="020B0A04020102020204" pitchFamily="34" charset="0"/>
                <a:sym typeface="Oswald"/>
              </a:rPr>
              <a:t>TITLE HERE</a:t>
            </a:r>
            <a:endParaRPr sz="4400" b="1" dirty="0">
              <a:solidFill>
                <a:srgbClr val="06234B"/>
              </a:solidFill>
              <a:latin typeface="Arial Black" panose="020B0A04020102020204" pitchFamily="34" charset="0"/>
              <a:ea typeface="Oswald"/>
              <a:cs typeface="Arial Black" panose="020B0A04020102020204" pitchFamily="34" charset="0"/>
              <a:sym typeface="Oswald"/>
            </a:endParaRPr>
          </a:p>
        </p:txBody>
      </p:sp>
      <p:sp>
        <p:nvSpPr>
          <p:cNvPr id="113" name="Google Shape;113;p7"/>
          <p:cNvSpPr txBox="1"/>
          <p:nvPr/>
        </p:nvSpPr>
        <p:spPr>
          <a:xfrm>
            <a:off x="384511" y="3596587"/>
            <a:ext cx="9711725" cy="1782607"/>
          </a:xfrm>
          <a:prstGeom prst="rect">
            <a:avLst/>
          </a:prstGeom>
          <a:noFill/>
          <a:ln>
            <a:noFill/>
          </a:ln>
        </p:spPr>
        <p:txBody>
          <a:bodyPr spcFirstLastPara="1" wrap="square" lIns="91425" tIns="45700" rIns="91425" bIns="45700" anchor="t" anchorCtr="0">
            <a:noAutofit/>
          </a:bodyPr>
          <a:lstStyle/>
          <a:p>
            <a:pPr marL="0" marR="0" lvl="0" indent="0" algn="l" rtl="0">
              <a:lnSpc>
                <a:spcPct val="140000"/>
              </a:lnSpc>
              <a:spcBef>
                <a:spcPts val="0"/>
              </a:spcBef>
              <a:spcAft>
                <a:spcPts val="0"/>
              </a:spcAft>
              <a:buClr>
                <a:schemeClr val="dk1"/>
              </a:buClr>
              <a:buSzPts val="1200"/>
              <a:buFont typeface="Open Sans"/>
              <a:buNone/>
            </a:pPr>
            <a:r>
              <a:rPr lang="en-US" sz="1200" dirty="0">
                <a:solidFill>
                  <a:srgbClr val="183158"/>
                </a:solidFill>
                <a:latin typeface="Arial" panose="020B0604020202020204" pitchFamily="34" charset="0"/>
                <a:ea typeface="Open Sans"/>
                <a:cs typeface="Arial" panose="020B0604020202020204" pitchFamily="34" charset="0"/>
                <a:sym typeface="Open Sans"/>
              </a:rPr>
              <a:t>Lorem ipsum dolor sit </a:t>
            </a:r>
            <a:r>
              <a:rPr lang="en-US" sz="1200" dirty="0" err="1">
                <a:solidFill>
                  <a:srgbClr val="183158"/>
                </a:solidFill>
                <a:latin typeface="Arial" panose="020B0604020202020204" pitchFamily="34" charset="0"/>
                <a:ea typeface="Open Sans"/>
                <a:cs typeface="Arial" panose="020B0604020202020204" pitchFamily="34" charset="0"/>
                <a:sym typeface="Open Sans"/>
              </a:rPr>
              <a:t>amet</a:t>
            </a:r>
            <a:r>
              <a:rPr lang="en-US" sz="1200" dirty="0">
                <a:solidFill>
                  <a:srgbClr val="183158"/>
                </a:solidFill>
                <a:latin typeface="Arial" panose="020B0604020202020204" pitchFamily="34" charset="0"/>
                <a:ea typeface="Open Sans"/>
                <a:cs typeface="Arial" panose="020B0604020202020204" pitchFamily="34" charset="0"/>
                <a:sym typeface="Open Sans"/>
              </a:rPr>
              <a:t>, </a:t>
            </a:r>
            <a:r>
              <a:rPr lang="en-US" sz="1200" dirty="0" err="1">
                <a:solidFill>
                  <a:srgbClr val="183158"/>
                </a:solidFill>
                <a:latin typeface="Arial" panose="020B0604020202020204" pitchFamily="34" charset="0"/>
                <a:ea typeface="Open Sans"/>
                <a:cs typeface="Arial" panose="020B0604020202020204" pitchFamily="34" charset="0"/>
                <a:sym typeface="Open Sans"/>
              </a:rPr>
              <a:t>consectetur</a:t>
            </a:r>
            <a:r>
              <a:rPr lang="en-US" sz="1200" dirty="0">
                <a:solidFill>
                  <a:srgbClr val="183158"/>
                </a:solidFill>
                <a:latin typeface="Arial" panose="020B0604020202020204" pitchFamily="34" charset="0"/>
                <a:ea typeface="Open Sans"/>
                <a:cs typeface="Arial" panose="020B0604020202020204" pitchFamily="34" charset="0"/>
                <a:sym typeface="Open Sans"/>
              </a:rPr>
              <a:t> </a:t>
            </a:r>
            <a:r>
              <a:rPr lang="en-US" sz="1200" dirty="0" err="1">
                <a:solidFill>
                  <a:srgbClr val="183158"/>
                </a:solidFill>
                <a:latin typeface="Arial" panose="020B0604020202020204" pitchFamily="34" charset="0"/>
                <a:ea typeface="Open Sans"/>
                <a:cs typeface="Arial" panose="020B0604020202020204" pitchFamily="34" charset="0"/>
                <a:sym typeface="Open Sans"/>
              </a:rPr>
              <a:t>adipiscing</a:t>
            </a:r>
            <a:r>
              <a:rPr lang="en-US" sz="1200" dirty="0">
                <a:solidFill>
                  <a:srgbClr val="183158"/>
                </a:solidFill>
                <a:latin typeface="Arial" panose="020B0604020202020204" pitchFamily="34" charset="0"/>
                <a:ea typeface="Open Sans"/>
                <a:cs typeface="Arial" panose="020B0604020202020204" pitchFamily="34" charset="0"/>
                <a:sym typeface="Open Sans"/>
              </a:rPr>
              <a:t> </a:t>
            </a:r>
            <a:r>
              <a:rPr lang="en-US" sz="1200" dirty="0" err="1">
                <a:solidFill>
                  <a:srgbClr val="183158"/>
                </a:solidFill>
                <a:latin typeface="Arial" panose="020B0604020202020204" pitchFamily="34" charset="0"/>
                <a:ea typeface="Open Sans"/>
                <a:cs typeface="Arial" panose="020B0604020202020204" pitchFamily="34" charset="0"/>
                <a:sym typeface="Open Sans"/>
              </a:rPr>
              <a:t>elit</a:t>
            </a:r>
            <a:r>
              <a:rPr lang="en-US" sz="1200" dirty="0">
                <a:solidFill>
                  <a:srgbClr val="183158"/>
                </a:solidFill>
                <a:latin typeface="Arial" panose="020B0604020202020204" pitchFamily="34" charset="0"/>
                <a:ea typeface="Open Sans"/>
                <a:cs typeface="Arial" panose="020B0604020202020204" pitchFamily="34" charset="0"/>
                <a:sym typeface="Open Sans"/>
              </a:rPr>
              <a:t>, sed do </a:t>
            </a:r>
            <a:r>
              <a:rPr lang="en-US" sz="1200" dirty="0" err="1">
                <a:solidFill>
                  <a:srgbClr val="183158"/>
                </a:solidFill>
                <a:latin typeface="Arial" panose="020B0604020202020204" pitchFamily="34" charset="0"/>
                <a:ea typeface="Open Sans"/>
                <a:cs typeface="Arial" panose="020B0604020202020204" pitchFamily="34" charset="0"/>
                <a:sym typeface="Open Sans"/>
              </a:rPr>
              <a:t>eiusmod</a:t>
            </a:r>
            <a:r>
              <a:rPr lang="en-US" sz="1200" dirty="0">
                <a:solidFill>
                  <a:srgbClr val="183158"/>
                </a:solidFill>
                <a:latin typeface="Arial" panose="020B0604020202020204" pitchFamily="34" charset="0"/>
                <a:ea typeface="Open Sans"/>
                <a:cs typeface="Arial" panose="020B0604020202020204" pitchFamily="34" charset="0"/>
                <a:sym typeface="Open Sans"/>
              </a:rPr>
              <a:t> </a:t>
            </a:r>
            <a:r>
              <a:rPr lang="en-US" sz="1200" dirty="0" err="1">
                <a:solidFill>
                  <a:srgbClr val="183158"/>
                </a:solidFill>
                <a:latin typeface="Arial" panose="020B0604020202020204" pitchFamily="34" charset="0"/>
                <a:ea typeface="Open Sans"/>
                <a:cs typeface="Arial" panose="020B0604020202020204" pitchFamily="34" charset="0"/>
                <a:sym typeface="Open Sans"/>
              </a:rPr>
              <a:t>tempor</a:t>
            </a:r>
            <a:r>
              <a:rPr lang="en-US" sz="1200" dirty="0">
                <a:solidFill>
                  <a:srgbClr val="183158"/>
                </a:solidFill>
                <a:latin typeface="Arial" panose="020B0604020202020204" pitchFamily="34" charset="0"/>
                <a:ea typeface="Open Sans"/>
                <a:cs typeface="Arial" panose="020B0604020202020204" pitchFamily="34" charset="0"/>
                <a:sym typeface="Open Sans"/>
              </a:rPr>
              <a:t> </a:t>
            </a:r>
            <a:r>
              <a:rPr lang="en-US" sz="1200" dirty="0" err="1">
                <a:solidFill>
                  <a:srgbClr val="183158"/>
                </a:solidFill>
                <a:latin typeface="Arial" panose="020B0604020202020204" pitchFamily="34" charset="0"/>
                <a:ea typeface="Open Sans"/>
                <a:cs typeface="Arial" panose="020B0604020202020204" pitchFamily="34" charset="0"/>
                <a:sym typeface="Open Sans"/>
              </a:rPr>
              <a:t>incididunt</a:t>
            </a:r>
            <a:r>
              <a:rPr lang="en-US" sz="1200" dirty="0">
                <a:solidFill>
                  <a:srgbClr val="183158"/>
                </a:solidFill>
                <a:latin typeface="Arial" panose="020B0604020202020204" pitchFamily="34" charset="0"/>
                <a:ea typeface="Open Sans"/>
                <a:cs typeface="Arial" panose="020B0604020202020204" pitchFamily="34" charset="0"/>
                <a:sym typeface="Open Sans"/>
              </a:rPr>
              <a:t> </a:t>
            </a:r>
            <a:r>
              <a:rPr lang="en-US" sz="1200" dirty="0" err="1">
                <a:solidFill>
                  <a:srgbClr val="183158"/>
                </a:solidFill>
                <a:latin typeface="Arial" panose="020B0604020202020204" pitchFamily="34" charset="0"/>
                <a:ea typeface="Open Sans"/>
                <a:cs typeface="Arial" panose="020B0604020202020204" pitchFamily="34" charset="0"/>
                <a:sym typeface="Open Sans"/>
              </a:rPr>
              <a:t>ut</a:t>
            </a:r>
            <a:r>
              <a:rPr lang="en-US" sz="1200" dirty="0">
                <a:solidFill>
                  <a:srgbClr val="183158"/>
                </a:solidFill>
                <a:latin typeface="Arial" panose="020B0604020202020204" pitchFamily="34" charset="0"/>
                <a:ea typeface="Open Sans"/>
                <a:cs typeface="Arial" panose="020B0604020202020204" pitchFamily="34" charset="0"/>
                <a:sym typeface="Open Sans"/>
              </a:rPr>
              <a:t> </a:t>
            </a:r>
            <a:r>
              <a:rPr lang="en-US" sz="1200" dirty="0" err="1">
                <a:solidFill>
                  <a:srgbClr val="183158"/>
                </a:solidFill>
                <a:latin typeface="Arial" panose="020B0604020202020204" pitchFamily="34" charset="0"/>
                <a:ea typeface="Open Sans"/>
                <a:cs typeface="Arial" panose="020B0604020202020204" pitchFamily="34" charset="0"/>
                <a:sym typeface="Open Sans"/>
              </a:rPr>
              <a:t>labore</a:t>
            </a:r>
            <a:r>
              <a:rPr lang="en-US" sz="1200" dirty="0">
                <a:solidFill>
                  <a:srgbClr val="183158"/>
                </a:solidFill>
                <a:latin typeface="Arial" panose="020B0604020202020204" pitchFamily="34" charset="0"/>
                <a:ea typeface="Open Sans"/>
                <a:cs typeface="Arial" panose="020B0604020202020204" pitchFamily="34" charset="0"/>
                <a:sym typeface="Open Sans"/>
              </a:rPr>
              <a:t> et dolore magna </a:t>
            </a:r>
            <a:r>
              <a:rPr lang="en-US" sz="1200" dirty="0" err="1">
                <a:solidFill>
                  <a:srgbClr val="183158"/>
                </a:solidFill>
                <a:latin typeface="Arial" panose="020B0604020202020204" pitchFamily="34" charset="0"/>
                <a:ea typeface="Open Sans"/>
                <a:cs typeface="Arial" panose="020B0604020202020204" pitchFamily="34" charset="0"/>
                <a:sym typeface="Open Sans"/>
              </a:rPr>
              <a:t>aliqua</a:t>
            </a:r>
            <a:r>
              <a:rPr lang="en-US" sz="1200" dirty="0">
                <a:solidFill>
                  <a:srgbClr val="183158"/>
                </a:solidFill>
                <a:latin typeface="Arial" panose="020B0604020202020204" pitchFamily="34" charset="0"/>
                <a:ea typeface="Open Sans"/>
                <a:cs typeface="Arial" panose="020B0604020202020204" pitchFamily="34" charset="0"/>
                <a:sym typeface="Open Sans"/>
              </a:rPr>
              <a:t>. Ut </a:t>
            </a:r>
            <a:r>
              <a:rPr lang="en-US" sz="1200" dirty="0" err="1">
                <a:solidFill>
                  <a:srgbClr val="183158"/>
                </a:solidFill>
                <a:latin typeface="Arial" panose="020B0604020202020204" pitchFamily="34" charset="0"/>
                <a:ea typeface="Open Sans"/>
                <a:cs typeface="Arial" panose="020B0604020202020204" pitchFamily="34" charset="0"/>
                <a:sym typeface="Open Sans"/>
              </a:rPr>
              <a:t>enim</a:t>
            </a:r>
            <a:r>
              <a:rPr lang="en-US" sz="1200" dirty="0">
                <a:solidFill>
                  <a:srgbClr val="183158"/>
                </a:solidFill>
                <a:latin typeface="Arial" panose="020B0604020202020204" pitchFamily="34" charset="0"/>
                <a:ea typeface="Open Sans"/>
                <a:cs typeface="Arial" panose="020B0604020202020204" pitchFamily="34" charset="0"/>
                <a:sym typeface="Open Sans"/>
              </a:rPr>
              <a:t> ad minim </a:t>
            </a:r>
            <a:r>
              <a:rPr lang="en-US" sz="1200" dirty="0" err="1">
                <a:solidFill>
                  <a:srgbClr val="183158"/>
                </a:solidFill>
                <a:latin typeface="Arial" panose="020B0604020202020204" pitchFamily="34" charset="0"/>
                <a:ea typeface="Open Sans"/>
                <a:cs typeface="Arial" panose="020B0604020202020204" pitchFamily="34" charset="0"/>
                <a:sym typeface="Open Sans"/>
              </a:rPr>
              <a:t>veniam</a:t>
            </a:r>
            <a:r>
              <a:rPr lang="en-US" sz="1200" dirty="0">
                <a:solidFill>
                  <a:srgbClr val="183158"/>
                </a:solidFill>
                <a:latin typeface="Arial" panose="020B0604020202020204" pitchFamily="34" charset="0"/>
                <a:ea typeface="Open Sans"/>
                <a:cs typeface="Arial" panose="020B0604020202020204" pitchFamily="34" charset="0"/>
                <a:sym typeface="Open Sans"/>
              </a:rPr>
              <a:t>, </a:t>
            </a:r>
            <a:r>
              <a:rPr lang="en-US" sz="1200" dirty="0" err="1">
                <a:solidFill>
                  <a:srgbClr val="183158"/>
                </a:solidFill>
                <a:latin typeface="Arial" panose="020B0604020202020204" pitchFamily="34" charset="0"/>
                <a:ea typeface="Open Sans"/>
                <a:cs typeface="Arial" panose="020B0604020202020204" pitchFamily="34" charset="0"/>
                <a:sym typeface="Open Sans"/>
              </a:rPr>
              <a:t>quis</a:t>
            </a:r>
            <a:r>
              <a:rPr lang="en-US" sz="1200" dirty="0">
                <a:solidFill>
                  <a:srgbClr val="183158"/>
                </a:solidFill>
                <a:latin typeface="Arial" panose="020B0604020202020204" pitchFamily="34" charset="0"/>
                <a:ea typeface="Open Sans"/>
                <a:cs typeface="Arial" panose="020B0604020202020204" pitchFamily="34" charset="0"/>
                <a:sym typeface="Open Sans"/>
              </a:rPr>
              <a:t> </a:t>
            </a:r>
            <a:r>
              <a:rPr lang="en-US" sz="1200" dirty="0" err="1">
                <a:solidFill>
                  <a:srgbClr val="183158"/>
                </a:solidFill>
                <a:latin typeface="Arial" panose="020B0604020202020204" pitchFamily="34" charset="0"/>
                <a:ea typeface="Open Sans"/>
                <a:cs typeface="Arial" panose="020B0604020202020204" pitchFamily="34" charset="0"/>
                <a:sym typeface="Open Sans"/>
              </a:rPr>
              <a:t>nostrud</a:t>
            </a:r>
            <a:r>
              <a:rPr lang="en-US" sz="1200" dirty="0">
                <a:solidFill>
                  <a:srgbClr val="183158"/>
                </a:solidFill>
                <a:latin typeface="Arial" panose="020B0604020202020204" pitchFamily="34" charset="0"/>
                <a:ea typeface="Open Sans"/>
                <a:cs typeface="Arial" panose="020B0604020202020204" pitchFamily="34" charset="0"/>
                <a:sym typeface="Open Sans"/>
              </a:rPr>
              <a:t> exercitation </a:t>
            </a:r>
            <a:r>
              <a:rPr lang="en-US" sz="1200" dirty="0" err="1">
                <a:solidFill>
                  <a:srgbClr val="183158"/>
                </a:solidFill>
                <a:latin typeface="Arial" panose="020B0604020202020204" pitchFamily="34" charset="0"/>
                <a:ea typeface="Open Sans"/>
                <a:cs typeface="Arial" panose="020B0604020202020204" pitchFamily="34" charset="0"/>
                <a:sym typeface="Open Sans"/>
              </a:rPr>
              <a:t>ullamco</a:t>
            </a:r>
            <a:r>
              <a:rPr lang="en-US" sz="1200" dirty="0">
                <a:solidFill>
                  <a:srgbClr val="183158"/>
                </a:solidFill>
                <a:latin typeface="Arial" panose="020B0604020202020204" pitchFamily="34" charset="0"/>
                <a:ea typeface="Open Sans"/>
                <a:cs typeface="Arial" panose="020B0604020202020204" pitchFamily="34" charset="0"/>
                <a:sym typeface="Open Sans"/>
              </a:rPr>
              <a:t> </a:t>
            </a:r>
            <a:r>
              <a:rPr lang="en-US" sz="1200" dirty="0" err="1">
                <a:solidFill>
                  <a:srgbClr val="183158"/>
                </a:solidFill>
                <a:latin typeface="Arial" panose="020B0604020202020204" pitchFamily="34" charset="0"/>
                <a:ea typeface="Open Sans"/>
                <a:cs typeface="Arial" panose="020B0604020202020204" pitchFamily="34" charset="0"/>
                <a:sym typeface="Open Sans"/>
              </a:rPr>
              <a:t>laboris</a:t>
            </a:r>
            <a:r>
              <a:rPr lang="en-US" sz="1200" dirty="0">
                <a:solidFill>
                  <a:srgbClr val="183158"/>
                </a:solidFill>
                <a:latin typeface="Arial" panose="020B0604020202020204" pitchFamily="34" charset="0"/>
                <a:ea typeface="Open Sans"/>
                <a:cs typeface="Arial" panose="020B0604020202020204" pitchFamily="34" charset="0"/>
                <a:sym typeface="Open Sans"/>
              </a:rPr>
              <a:t> nisi </a:t>
            </a:r>
            <a:r>
              <a:rPr lang="en-US" sz="1200" dirty="0" err="1">
                <a:solidFill>
                  <a:srgbClr val="183158"/>
                </a:solidFill>
                <a:latin typeface="Arial" panose="020B0604020202020204" pitchFamily="34" charset="0"/>
                <a:ea typeface="Open Sans"/>
                <a:cs typeface="Arial" panose="020B0604020202020204" pitchFamily="34" charset="0"/>
                <a:sym typeface="Open Sans"/>
              </a:rPr>
              <a:t>ut</a:t>
            </a:r>
            <a:r>
              <a:rPr lang="en-US" sz="1200" dirty="0">
                <a:solidFill>
                  <a:srgbClr val="183158"/>
                </a:solidFill>
                <a:latin typeface="Arial" panose="020B0604020202020204" pitchFamily="34" charset="0"/>
                <a:ea typeface="Open Sans"/>
                <a:cs typeface="Arial" panose="020B0604020202020204" pitchFamily="34" charset="0"/>
                <a:sym typeface="Open Sans"/>
              </a:rPr>
              <a:t> </a:t>
            </a:r>
            <a:r>
              <a:rPr lang="en-US" sz="1200" dirty="0" err="1">
                <a:solidFill>
                  <a:srgbClr val="183158"/>
                </a:solidFill>
                <a:latin typeface="Arial" panose="020B0604020202020204" pitchFamily="34" charset="0"/>
                <a:ea typeface="Open Sans"/>
                <a:cs typeface="Arial" panose="020B0604020202020204" pitchFamily="34" charset="0"/>
                <a:sym typeface="Open Sans"/>
              </a:rPr>
              <a:t>aliquip</a:t>
            </a:r>
            <a:r>
              <a:rPr lang="en-US" sz="1200" dirty="0">
                <a:solidFill>
                  <a:srgbClr val="183158"/>
                </a:solidFill>
                <a:latin typeface="Arial" panose="020B0604020202020204" pitchFamily="34" charset="0"/>
                <a:ea typeface="Open Sans"/>
                <a:cs typeface="Arial" panose="020B0604020202020204" pitchFamily="34" charset="0"/>
                <a:sym typeface="Open Sans"/>
              </a:rPr>
              <a:t> ex </a:t>
            </a:r>
            <a:r>
              <a:rPr lang="en-US" sz="1200" dirty="0" err="1">
                <a:solidFill>
                  <a:srgbClr val="183158"/>
                </a:solidFill>
                <a:latin typeface="Arial" panose="020B0604020202020204" pitchFamily="34" charset="0"/>
                <a:ea typeface="Open Sans"/>
                <a:cs typeface="Arial" panose="020B0604020202020204" pitchFamily="34" charset="0"/>
                <a:sym typeface="Open Sans"/>
              </a:rPr>
              <a:t>ea</a:t>
            </a:r>
            <a:r>
              <a:rPr lang="en-US" sz="1200" dirty="0">
                <a:solidFill>
                  <a:srgbClr val="183158"/>
                </a:solidFill>
                <a:latin typeface="Arial" panose="020B0604020202020204" pitchFamily="34" charset="0"/>
                <a:ea typeface="Open Sans"/>
                <a:cs typeface="Arial" panose="020B0604020202020204" pitchFamily="34" charset="0"/>
                <a:sym typeface="Open Sans"/>
              </a:rPr>
              <a:t> </a:t>
            </a:r>
            <a:r>
              <a:rPr lang="en-US" sz="1200" dirty="0" err="1">
                <a:solidFill>
                  <a:srgbClr val="183158"/>
                </a:solidFill>
                <a:latin typeface="Arial" panose="020B0604020202020204" pitchFamily="34" charset="0"/>
                <a:ea typeface="Open Sans"/>
                <a:cs typeface="Arial" panose="020B0604020202020204" pitchFamily="34" charset="0"/>
                <a:sym typeface="Open Sans"/>
              </a:rPr>
              <a:t>commodo</a:t>
            </a:r>
            <a:r>
              <a:rPr lang="en-US" sz="1200" dirty="0">
                <a:solidFill>
                  <a:srgbClr val="183158"/>
                </a:solidFill>
                <a:latin typeface="Arial" panose="020B0604020202020204" pitchFamily="34" charset="0"/>
                <a:ea typeface="Open Sans"/>
                <a:cs typeface="Arial" panose="020B0604020202020204" pitchFamily="34" charset="0"/>
                <a:sym typeface="Open Sans"/>
              </a:rPr>
              <a:t> </a:t>
            </a:r>
            <a:r>
              <a:rPr lang="en-US" sz="1200" dirty="0" err="1">
                <a:solidFill>
                  <a:srgbClr val="183158"/>
                </a:solidFill>
                <a:latin typeface="Arial" panose="020B0604020202020204" pitchFamily="34" charset="0"/>
                <a:ea typeface="Open Sans"/>
                <a:cs typeface="Arial" panose="020B0604020202020204" pitchFamily="34" charset="0"/>
                <a:sym typeface="Open Sans"/>
              </a:rPr>
              <a:t>consequat</a:t>
            </a:r>
            <a:r>
              <a:rPr lang="en-US" sz="1200" dirty="0">
                <a:solidFill>
                  <a:srgbClr val="183158"/>
                </a:solidFill>
                <a:latin typeface="Arial" panose="020B0604020202020204" pitchFamily="34" charset="0"/>
                <a:ea typeface="Open Sans"/>
                <a:cs typeface="Arial" panose="020B0604020202020204" pitchFamily="34" charset="0"/>
                <a:sym typeface="Open Sans"/>
              </a:rPr>
              <a:t>. Duis </a:t>
            </a:r>
            <a:r>
              <a:rPr lang="en-US" sz="1200" dirty="0" err="1">
                <a:solidFill>
                  <a:srgbClr val="183158"/>
                </a:solidFill>
                <a:latin typeface="Arial" panose="020B0604020202020204" pitchFamily="34" charset="0"/>
                <a:ea typeface="Open Sans"/>
                <a:cs typeface="Arial" panose="020B0604020202020204" pitchFamily="34" charset="0"/>
                <a:sym typeface="Open Sans"/>
              </a:rPr>
              <a:t>aute</a:t>
            </a:r>
            <a:r>
              <a:rPr lang="en-US" sz="1200" dirty="0">
                <a:solidFill>
                  <a:srgbClr val="183158"/>
                </a:solidFill>
                <a:latin typeface="Arial" panose="020B0604020202020204" pitchFamily="34" charset="0"/>
                <a:ea typeface="Open Sans"/>
                <a:cs typeface="Arial" panose="020B0604020202020204" pitchFamily="34" charset="0"/>
                <a:sym typeface="Open Sans"/>
              </a:rPr>
              <a:t> </a:t>
            </a:r>
            <a:r>
              <a:rPr lang="en-US" sz="1200" dirty="0" err="1">
                <a:solidFill>
                  <a:srgbClr val="183158"/>
                </a:solidFill>
                <a:latin typeface="Arial" panose="020B0604020202020204" pitchFamily="34" charset="0"/>
                <a:ea typeface="Open Sans"/>
                <a:cs typeface="Arial" panose="020B0604020202020204" pitchFamily="34" charset="0"/>
                <a:sym typeface="Open Sans"/>
              </a:rPr>
              <a:t>irure</a:t>
            </a:r>
            <a:r>
              <a:rPr lang="en-US" sz="1200" dirty="0">
                <a:solidFill>
                  <a:srgbClr val="183158"/>
                </a:solidFill>
                <a:latin typeface="Arial" panose="020B0604020202020204" pitchFamily="34" charset="0"/>
                <a:ea typeface="Open Sans"/>
                <a:cs typeface="Arial" panose="020B0604020202020204" pitchFamily="34" charset="0"/>
                <a:sym typeface="Open Sans"/>
              </a:rPr>
              <a:t> dolor in </a:t>
            </a:r>
            <a:r>
              <a:rPr lang="en-US" sz="1200" dirty="0" err="1">
                <a:solidFill>
                  <a:srgbClr val="183158"/>
                </a:solidFill>
                <a:latin typeface="Arial" panose="020B0604020202020204" pitchFamily="34" charset="0"/>
                <a:ea typeface="Open Sans"/>
                <a:cs typeface="Arial" panose="020B0604020202020204" pitchFamily="34" charset="0"/>
                <a:sym typeface="Open Sans"/>
              </a:rPr>
              <a:t>reprehenderit</a:t>
            </a:r>
            <a:r>
              <a:rPr lang="en-US" sz="1200" dirty="0">
                <a:solidFill>
                  <a:srgbClr val="183158"/>
                </a:solidFill>
                <a:latin typeface="Arial" panose="020B0604020202020204" pitchFamily="34" charset="0"/>
                <a:ea typeface="Open Sans"/>
                <a:cs typeface="Arial" panose="020B0604020202020204" pitchFamily="34" charset="0"/>
                <a:sym typeface="Open Sans"/>
              </a:rPr>
              <a:t> in </a:t>
            </a:r>
            <a:r>
              <a:rPr lang="en-US" sz="1200" dirty="0" err="1">
                <a:solidFill>
                  <a:srgbClr val="183158"/>
                </a:solidFill>
                <a:latin typeface="Arial" panose="020B0604020202020204" pitchFamily="34" charset="0"/>
                <a:ea typeface="Open Sans"/>
                <a:cs typeface="Arial" panose="020B0604020202020204" pitchFamily="34" charset="0"/>
                <a:sym typeface="Open Sans"/>
              </a:rPr>
              <a:t>voluptate</a:t>
            </a:r>
            <a:r>
              <a:rPr lang="en-US" sz="1200" dirty="0">
                <a:solidFill>
                  <a:srgbClr val="183158"/>
                </a:solidFill>
                <a:latin typeface="Arial" panose="020B0604020202020204" pitchFamily="34" charset="0"/>
                <a:ea typeface="Open Sans"/>
                <a:cs typeface="Arial" panose="020B0604020202020204" pitchFamily="34" charset="0"/>
                <a:sym typeface="Open Sans"/>
              </a:rPr>
              <a:t> </a:t>
            </a:r>
            <a:r>
              <a:rPr lang="en-US" sz="1200" dirty="0" err="1">
                <a:solidFill>
                  <a:srgbClr val="183158"/>
                </a:solidFill>
                <a:latin typeface="Arial" panose="020B0604020202020204" pitchFamily="34" charset="0"/>
                <a:ea typeface="Open Sans"/>
                <a:cs typeface="Arial" panose="020B0604020202020204" pitchFamily="34" charset="0"/>
                <a:sym typeface="Open Sans"/>
              </a:rPr>
              <a:t>velit</a:t>
            </a:r>
            <a:r>
              <a:rPr lang="en-US" sz="1200" dirty="0">
                <a:solidFill>
                  <a:srgbClr val="183158"/>
                </a:solidFill>
                <a:latin typeface="Arial" panose="020B0604020202020204" pitchFamily="34" charset="0"/>
                <a:ea typeface="Open Sans"/>
                <a:cs typeface="Arial" panose="020B0604020202020204" pitchFamily="34" charset="0"/>
                <a:sym typeface="Open Sans"/>
              </a:rPr>
              <a:t> </a:t>
            </a:r>
            <a:r>
              <a:rPr lang="en-US" sz="1200" dirty="0" err="1">
                <a:solidFill>
                  <a:srgbClr val="183158"/>
                </a:solidFill>
                <a:latin typeface="Arial" panose="020B0604020202020204" pitchFamily="34" charset="0"/>
                <a:ea typeface="Open Sans"/>
                <a:cs typeface="Arial" panose="020B0604020202020204" pitchFamily="34" charset="0"/>
                <a:sym typeface="Open Sans"/>
              </a:rPr>
              <a:t>esse</a:t>
            </a:r>
            <a:r>
              <a:rPr lang="en-US" sz="1200" dirty="0">
                <a:solidFill>
                  <a:srgbClr val="183158"/>
                </a:solidFill>
                <a:latin typeface="Arial" panose="020B0604020202020204" pitchFamily="34" charset="0"/>
                <a:ea typeface="Open Sans"/>
                <a:cs typeface="Arial" panose="020B0604020202020204" pitchFamily="34" charset="0"/>
                <a:sym typeface="Open Sans"/>
              </a:rPr>
              <a:t> </a:t>
            </a:r>
            <a:r>
              <a:rPr lang="en-US" sz="1200" dirty="0" err="1">
                <a:solidFill>
                  <a:srgbClr val="183158"/>
                </a:solidFill>
                <a:latin typeface="Arial" panose="020B0604020202020204" pitchFamily="34" charset="0"/>
                <a:ea typeface="Open Sans"/>
                <a:cs typeface="Arial" panose="020B0604020202020204" pitchFamily="34" charset="0"/>
                <a:sym typeface="Open Sans"/>
              </a:rPr>
              <a:t>cillum</a:t>
            </a:r>
            <a:r>
              <a:rPr lang="en-US" sz="1200" dirty="0">
                <a:solidFill>
                  <a:srgbClr val="183158"/>
                </a:solidFill>
                <a:latin typeface="Arial" panose="020B0604020202020204" pitchFamily="34" charset="0"/>
                <a:ea typeface="Open Sans"/>
                <a:cs typeface="Arial" panose="020B0604020202020204" pitchFamily="34" charset="0"/>
                <a:sym typeface="Open Sans"/>
              </a:rPr>
              <a:t> dolore </a:t>
            </a:r>
            <a:r>
              <a:rPr lang="en-US" sz="1200" dirty="0" err="1">
                <a:solidFill>
                  <a:srgbClr val="183158"/>
                </a:solidFill>
                <a:latin typeface="Arial" panose="020B0604020202020204" pitchFamily="34" charset="0"/>
                <a:ea typeface="Open Sans"/>
                <a:cs typeface="Arial" panose="020B0604020202020204" pitchFamily="34" charset="0"/>
                <a:sym typeface="Open Sans"/>
              </a:rPr>
              <a:t>eu</a:t>
            </a:r>
            <a:r>
              <a:rPr lang="en-US" sz="1200" dirty="0">
                <a:solidFill>
                  <a:srgbClr val="183158"/>
                </a:solidFill>
                <a:latin typeface="Arial" panose="020B0604020202020204" pitchFamily="34" charset="0"/>
                <a:ea typeface="Open Sans"/>
                <a:cs typeface="Arial" panose="020B0604020202020204" pitchFamily="34" charset="0"/>
                <a:sym typeface="Open Sans"/>
              </a:rPr>
              <a:t> </a:t>
            </a:r>
            <a:r>
              <a:rPr lang="en-US" sz="1200" dirty="0" err="1">
                <a:solidFill>
                  <a:srgbClr val="183158"/>
                </a:solidFill>
                <a:latin typeface="Arial" panose="020B0604020202020204" pitchFamily="34" charset="0"/>
                <a:ea typeface="Open Sans"/>
                <a:cs typeface="Arial" panose="020B0604020202020204" pitchFamily="34" charset="0"/>
                <a:sym typeface="Open Sans"/>
              </a:rPr>
              <a:t>fugiat</a:t>
            </a:r>
            <a:r>
              <a:rPr lang="en-US" sz="1200" dirty="0">
                <a:solidFill>
                  <a:srgbClr val="183158"/>
                </a:solidFill>
                <a:latin typeface="Arial" panose="020B0604020202020204" pitchFamily="34" charset="0"/>
                <a:ea typeface="Open Sans"/>
                <a:cs typeface="Arial" panose="020B0604020202020204" pitchFamily="34" charset="0"/>
                <a:sym typeface="Open Sans"/>
              </a:rPr>
              <a:t> </a:t>
            </a:r>
            <a:r>
              <a:rPr lang="en-US" sz="1200" dirty="0" err="1">
                <a:solidFill>
                  <a:srgbClr val="183158"/>
                </a:solidFill>
                <a:latin typeface="Arial" panose="020B0604020202020204" pitchFamily="34" charset="0"/>
                <a:ea typeface="Open Sans"/>
                <a:cs typeface="Arial" panose="020B0604020202020204" pitchFamily="34" charset="0"/>
                <a:sym typeface="Open Sans"/>
              </a:rPr>
              <a:t>nulla</a:t>
            </a:r>
            <a:r>
              <a:rPr lang="en-US" sz="1200" dirty="0">
                <a:solidFill>
                  <a:srgbClr val="183158"/>
                </a:solidFill>
                <a:latin typeface="Arial" panose="020B0604020202020204" pitchFamily="34" charset="0"/>
                <a:ea typeface="Open Sans"/>
                <a:cs typeface="Arial" panose="020B0604020202020204" pitchFamily="34" charset="0"/>
                <a:sym typeface="Open Sans"/>
              </a:rPr>
              <a:t> </a:t>
            </a:r>
            <a:r>
              <a:rPr lang="en-US" sz="1200" dirty="0" err="1">
                <a:solidFill>
                  <a:srgbClr val="183158"/>
                </a:solidFill>
                <a:latin typeface="Arial" panose="020B0604020202020204" pitchFamily="34" charset="0"/>
                <a:ea typeface="Open Sans"/>
                <a:cs typeface="Arial" panose="020B0604020202020204" pitchFamily="34" charset="0"/>
                <a:sym typeface="Open Sans"/>
              </a:rPr>
              <a:t>pariatur</a:t>
            </a:r>
            <a:r>
              <a:rPr lang="en-US" sz="1200" dirty="0">
                <a:solidFill>
                  <a:srgbClr val="183158"/>
                </a:solidFill>
                <a:latin typeface="Arial" panose="020B0604020202020204" pitchFamily="34" charset="0"/>
                <a:ea typeface="Open Sans"/>
                <a:cs typeface="Arial" panose="020B0604020202020204" pitchFamily="34" charset="0"/>
                <a:sym typeface="Open Sans"/>
              </a:rPr>
              <a:t>. </a:t>
            </a:r>
            <a:r>
              <a:rPr lang="en-US" sz="1200" dirty="0" err="1">
                <a:solidFill>
                  <a:srgbClr val="183158"/>
                </a:solidFill>
                <a:latin typeface="Arial" panose="020B0604020202020204" pitchFamily="34" charset="0"/>
                <a:ea typeface="Open Sans"/>
                <a:cs typeface="Arial" panose="020B0604020202020204" pitchFamily="34" charset="0"/>
                <a:sym typeface="Open Sans"/>
              </a:rPr>
              <a:t>Excepteur</a:t>
            </a:r>
            <a:r>
              <a:rPr lang="en-US" sz="1200" dirty="0">
                <a:solidFill>
                  <a:srgbClr val="183158"/>
                </a:solidFill>
                <a:latin typeface="Arial" panose="020B0604020202020204" pitchFamily="34" charset="0"/>
                <a:ea typeface="Open Sans"/>
                <a:cs typeface="Arial" panose="020B0604020202020204" pitchFamily="34" charset="0"/>
                <a:sym typeface="Open Sans"/>
              </a:rPr>
              <a:t> </a:t>
            </a:r>
            <a:r>
              <a:rPr lang="en-US" sz="1200" dirty="0" err="1">
                <a:solidFill>
                  <a:srgbClr val="183158"/>
                </a:solidFill>
                <a:latin typeface="Arial" panose="020B0604020202020204" pitchFamily="34" charset="0"/>
                <a:ea typeface="Open Sans"/>
                <a:cs typeface="Arial" panose="020B0604020202020204" pitchFamily="34" charset="0"/>
                <a:sym typeface="Open Sans"/>
              </a:rPr>
              <a:t>sint</a:t>
            </a:r>
            <a:r>
              <a:rPr lang="en-US" sz="1200" dirty="0">
                <a:solidFill>
                  <a:srgbClr val="183158"/>
                </a:solidFill>
                <a:latin typeface="Arial" panose="020B0604020202020204" pitchFamily="34" charset="0"/>
                <a:ea typeface="Open Sans"/>
                <a:cs typeface="Arial" panose="020B0604020202020204" pitchFamily="34" charset="0"/>
                <a:sym typeface="Open Sans"/>
              </a:rPr>
              <a:t> </a:t>
            </a:r>
            <a:r>
              <a:rPr lang="en-US" sz="1200" dirty="0" err="1">
                <a:solidFill>
                  <a:srgbClr val="183158"/>
                </a:solidFill>
                <a:latin typeface="Arial" panose="020B0604020202020204" pitchFamily="34" charset="0"/>
                <a:ea typeface="Open Sans"/>
                <a:cs typeface="Arial" panose="020B0604020202020204" pitchFamily="34" charset="0"/>
                <a:sym typeface="Open Sans"/>
              </a:rPr>
              <a:t>occaecat</a:t>
            </a:r>
            <a:r>
              <a:rPr lang="en-US" sz="1200" dirty="0">
                <a:solidFill>
                  <a:srgbClr val="183158"/>
                </a:solidFill>
                <a:latin typeface="Arial" panose="020B0604020202020204" pitchFamily="34" charset="0"/>
                <a:ea typeface="Open Sans"/>
                <a:cs typeface="Arial" panose="020B0604020202020204" pitchFamily="34" charset="0"/>
                <a:sym typeface="Open Sans"/>
              </a:rPr>
              <a:t> </a:t>
            </a:r>
            <a:r>
              <a:rPr lang="en-US" sz="1200" dirty="0" err="1">
                <a:solidFill>
                  <a:srgbClr val="183158"/>
                </a:solidFill>
                <a:latin typeface="Arial" panose="020B0604020202020204" pitchFamily="34" charset="0"/>
                <a:ea typeface="Open Sans"/>
                <a:cs typeface="Arial" panose="020B0604020202020204" pitchFamily="34" charset="0"/>
                <a:sym typeface="Open Sans"/>
              </a:rPr>
              <a:t>cupidatat</a:t>
            </a:r>
            <a:r>
              <a:rPr lang="en-US" sz="1200" dirty="0">
                <a:solidFill>
                  <a:srgbClr val="183158"/>
                </a:solidFill>
                <a:latin typeface="Arial" panose="020B0604020202020204" pitchFamily="34" charset="0"/>
                <a:ea typeface="Open Sans"/>
                <a:cs typeface="Arial" panose="020B0604020202020204" pitchFamily="34" charset="0"/>
                <a:sym typeface="Open Sans"/>
              </a:rPr>
              <a:t> non </a:t>
            </a:r>
            <a:r>
              <a:rPr lang="en-US" sz="1200" dirty="0" err="1">
                <a:solidFill>
                  <a:srgbClr val="183158"/>
                </a:solidFill>
                <a:latin typeface="Arial" panose="020B0604020202020204" pitchFamily="34" charset="0"/>
                <a:ea typeface="Open Sans"/>
                <a:cs typeface="Arial" panose="020B0604020202020204" pitchFamily="34" charset="0"/>
                <a:sym typeface="Open Sans"/>
              </a:rPr>
              <a:t>proident</a:t>
            </a:r>
            <a:r>
              <a:rPr lang="en-US" sz="1200" dirty="0">
                <a:solidFill>
                  <a:srgbClr val="183158"/>
                </a:solidFill>
                <a:latin typeface="Arial" panose="020B0604020202020204" pitchFamily="34" charset="0"/>
                <a:ea typeface="Open Sans"/>
                <a:cs typeface="Arial" panose="020B0604020202020204" pitchFamily="34" charset="0"/>
                <a:sym typeface="Open Sans"/>
              </a:rPr>
              <a:t>, sunt in culpa qui </a:t>
            </a:r>
            <a:r>
              <a:rPr lang="en-US" sz="1200" dirty="0" err="1">
                <a:solidFill>
                  <a:srgbClr val="183158"/>
                </a:solidFill>
                <a:latin typeface="Arial" panose="020B0604020202020204" pitchFamily="34" charset="0"/>
                <a:ea typeface="Open Sans"/>
                <a:cs typeface="Arial" panose="020B0604020202020204" pitchFamily="34" charset="0"/>
                <a:sym typeface="Open Sans"/>
              </a:rPr>
              <a:t>officia</a:t>
            </a:r>
            <a:r>
              <a:rPr lang="en-US" sz="1200" dirty="0">
                <a:solidFill>
                  <a:srgbClr val="183158"/>
                </a:solidFill>
                <a:latin typeface="Arial" panose="020B0604020202020204" pitchFamily="34" charset="0"/>
                <a:ea typeface="Open Sans"/>
                <a:cs typeface="Arial" panose="020B0604020202020204" pitchFamily="34" charset="0"/>
                <a:sym typeface="Open Sans"/>
              </a:rPr>
              <a:t> </a:t>
            </a:r>
            <a:r>
              <a:rPr lang="en-US" sz="1200" dirty="0" err="1">
                <a:solidFill>
                  <a:srgbClr val="183158"/>
                </a:solidFill>
                <a:latin typeface="Arial" panose="020B0604020202020204" pitchFamily="34" charset="0"/>
                <a:ea typeface="Open Sans"/>
                <a:cs typeface="Arial" panose="020B0604020202020204" pitchFamily="34" charset="0"/>
                <a:sym typeface="Open Sans"/>
              </a:rPr>
              <a:t>deserunt</a:t>
            </a:r>
            <a:r>
              <a:rPr lang="en-US" sz="1200" dirty="0">
                <a:solidFill>
                  <a:srgbClr val="183158"/>
                </a:solidFill>
                <a:latin typeface="Arial" panose="020B0604020202020204" pitchFamily="34" charset="0"/>
                <a:ea typeface="Open Sans"/>
                <a:cs typeface="Arial" panose="020B0604020202020204" pitchFamily="34" charset="0"/>
                <a:sym typeface="Open Sans"/>
              </a:rPr>
              <a:t> </a:t>
            </a:r>
            <a:r>
              <a:rPr lang="en-US" sz="1200" dirty="0" err="1">
                <a:solidFill>
                  <a:srgbClr val="183158"/>
                </a:solidFill>
                <a:latin typeface="Arial" panose="020B0604020202020204" pitchFamily="34" charset="0"/>
                <a:ea typeface="Open Sans"/>
                <a:cs typeface="Arial" panose="020B0604020202020204" pitchFamily="34" charset="0"/>
                <a:sym typeface="Open Sans"/>
              </a:rPr>
              <a:t>mollit</a:t>
            </a:r>
            <a:r>
              <a:rPr lang="en-US" sz="1200" dirty="0">
                <a:solidFill>
                  <a:srgbClr val="183158"/>
                </a:solidFill>
                <a:latin typeface="Arial" panose="020B0604020202020204" pitchFamily="34" charset="0"/>
                <a:ea typeface="Open Sans"/>
                <a:cs typeface="Arial" panose="020B0604020202020204" pitchFamily="34" charset="0"/>
                <a:sym typeface="Open Sans"/>
              </a:rPr>
              <a:t> an Sed </a:t>
            </a:r>
            <a:r>
              <a:rPr lang="en-US" sz="1200" dirty="0" err="1">
                <a:solidFill>
                  <a:srgbClr val="183158"/>
                </a:solidFill>
                <a:latin typeface="Arial" panose="020B0604020202020204" pitchFamily="34" charset="0"/>
                <a:ea typeface="Open Sans"/>
                <a:cs typeface="Arial" panose="020B0604020202020204" pitchFamily="34" charset="0"/>
                <a:sym typeface="Open Sans"/>
              </a:rPr>
              <a:t>ut</a:t>
            </a:r>
            <a:r>
              <a:rPr lang="en-US" sz="1200" dirty="0">
                <a:solidFill>
                  <a:srgbClr val="183158"/>
                </a:solidFill>
                <a:latin typeface="Arial" panose="020B0604020202020204" pitchFamily="34" charset="0"/>
                <a:ea typeface="Open Sans"/>
                <a:cs typeface="Arial" panose="020B0604020202020204" pitchFamily="34" charset="0"/>
                <a:sym typeface="Open Sans"/>
              </a:rPr>
              <a:t> </a:t>
            </a:r>
            <a:r>
              <a:rPr lang="en-US" sz="1200" dirty="0" err="1">
                <a:solidFill>
                  <a:srgbClr val="183158"/>
                </a:solidFill>
                <a:latin typeface="Arial" panose="020B0604020202020204" pitchFamily="34" charset="0"/>
                <a:ea typeface="Open Sans"/>
                <a:cs typeface="Arial" panose="020B0604020202020204" pitchFamily="34" charset="0"/>
                <a:sym typeface="Open Sans"/>
              </a:rPr>
              <a:t>perspiciatis</a:t>
            </a:r>
            <a:r>
              <a:rPr lang="en-US" sz="1200" dirty="0">
                <a:solidFill>
                  <a:srgbClr val="183158"/>
                </a:solidFill>
                <a:latin typeface="Arial" panose="020B0604020202020204" pitchFamily="34" charset="0"/>
                <a:ea typeface="Open Sans"/>
                <a:cs typeface="Arial" panose="020B0604020202020204" pitchFamily="34" charset="0"/>
                <a:sym typeface="Open Sans"/>
              </a:rPr>
              <a:t> </a:t>
            </a:r>
            <a:r>
              <a:rPr lang="en-US" sz="1200" dirty="0" err="1">
                <a:solidFill>
                  <a:srgbClr val="183158"/>
                </a:solidFill>
                <a:latin typeface="Arial" panose="020B0604020202020204" pitchFamily="34" charset="0"/>
                <a:ea typeface="Open Sans"/>
                <a:cs typeface="Arial" panose="020B0604020202020204" pitchFamily="34" charset="0"/>
                <a:sym typeface="Open Sans"/>
              </a:rPr>
              <a:t>unde</a:t>
            </a:r>
            <a:r>
              <a:rPr lang="en-US" sz="1200" dirty="0">
                <a:solidFill>
                  <a:srgbClr val="183158"/>
                </a:solidFill>
                <a:latin typeface="Arial" panose="020B0604020202020204" pitchFamily="34" charset="0"/>
                <a:ea typeface="Open Sans"/>
                <a:cs typeface="Arial" panose="020B0604020202020204" pitchFamily="34" charset="0"/>
                <a:sym typeface="Open Sans"/>
              </a:rPr>
              <a:t> </a:t>
            </a:r>
            <a:r>
              <a:rPr lang="en-US" sz="1200" dirty="0" err="1">
                <a:solidFill>
                  <a:srgbClr val="183158"/>
                </a:solidFill>
                <a:latin typeface="Arial" panose="020B0604020202020204" pitchFamily="34" charset="0"/>
                <a:ea typeface="Open Sans"/>
                <a:cs typeface="Arial" panose="020B0604020202020204" pitchFamily="34" charset="0"/>
                <a:sym typeface="Open Sans"/>
              </a:rPr>
              <a:t>omnis</a:t>
            </a:r>
            <a:r>
              <a:rPr lang="en-US" sz="1200" dirty="0">
                <a:solidFill>
                  <a:srgbClr val="183158"/>
                </a:solidFill>
                <a:latin typeface="Arial" panose="020B0604020202020204" pitchFamily="34" charset="0"/>
                <a:ea typeface="Open Sans"/>
                <a:cs typeface="Arial" panose="020B0604020202020204" pitchFamily="34" charset="0"/>
                <a:sym typeface="Open Sans"/>
              </a:rPr>
              <a:t> </a:t>
            </a:r>
            <a:r>
              <a:rPr lang="en-US" sz="1200" dirty="0" err="1">
                <a:solidFill>
                  <a:srgbClr val="183158"/>
                </a:solidFill>
                <a:latin typeface="Arial" panose="020B0604020202020204" pitchFamily="34" charset="0"/>
                <a:ea typeface="Open Sans"/>
                <a:cs typeface="Arial" panose="020B0604020202020204" pitchFamily="34" charset="0"/>
                <a:sym typeface="Open Sans"/>
              </a:rPr>
              <a:t>iste</a:t>
            </a:r>
            <a:r>
              <a:rPr lang="en-US" sz="1200" dirty="0">
                <a:solidFill>
                  <a:srgbClr val="183158"/>
                </a:solidFill>
                <a:latin typeface="Arial" panose="020B0604020202020204" pitchFamily="34" charset="0"/>
                <a:ea typeface="Open Sans"/>
                <a:cs typeface="Arial" panose="020B0604020202020204" pitchFamily="34" charset="0"/>
                <a:sym typeface="Open Sans"/>
              </a:rPr>
              <a:t> </a:t>
            </a:r>
            <a:r>
              <a:rPr lang="en-US" sz="1200" dirty="0" err="1">
                <a:solidFill>
                  <a:srgbClr val="183158"/>
                </a:solidFill>
                <a:latin typeface="Arial" panose="020B0604020202020204" pitchFamily="34" charset="0"/>
                <a:ea typeface="Open Sans"/>
                <a:cs typeface="Arial" panose="020B0604020202020204" pitchFamily="34" charset="0"/>
                <a:sym typeface="Open Sans"/>
              </a:rPr>
              <a:t>natus</a:t>
            </a:r>
            <a:r>
              <a:rPr lang="en-US" sz="1200" dirty="0">
                <a:solidFill>
                  <a:srgbClr val="183158"/>
                </a:solidFill>
                <a:latin typeface="Arial" panose="020B0604020202020204" pitchFamily="34" charset="0"/>
                <a:ea typeface="Open Sans"/>
                <a:cs typeface="Arial" panose="020B0604020202020204" pitchFamily="34" charset="0"/>
                <a:sym typeface="Open Sans"/>
              </a:rPr>
              <a:t> error sit </a:t>
            </a:r>
            <a:r>
              <a:rPr lang="en-US" sz="1200" dirty="0" err="1">
                <a:solidFill>
                  <a:srgbClr val="183158"/>
                </a:solidFill>
                <a:latin typeface="Arial" panose="020B0604020202020204" pitchFamily="34" charset="0"/>
                <a:ea typeface="Open Sans"/>
                <a:cs typeface="Arial" panose="020B0604020202020204" pitchFamily="34" charset="0"/>
                <a:sym typeface="Open Sans"/>
              </a:rPr>
              <a:t>voluptatem</a:t>
            </a:r>
            <a:r>
              <a:rPr lang="en-US" sz="1200" dirty="0">
                <a:solidFill>
                  <a:srgbClr val="183158"/>
                </a:solidFill>
                <a:latin typeface="Arial" panose="020B0604020202020204" pitchFamily="34" charset="0"/>
                <a:ea typeface="Open Sans"/>
                <a:cs typeface="Arial" panose="020B0604020202020204" pitchFamily="34" charset="0"/>
                <a:sym typeface="Open Sans"/>
              </a:rPr>
              <a:t> </a:t>
            </a:r>
            <a:r>
              <a:rPr lang="en-US" sz="1200" dirty="0" err="1">
                <a:solidFill>
                  <a:srgbClr val="183158"/>
                </a:solidFill>
                <a:latin typeface="Arial" panose="020B0604020202020204" pitchFamily="34" charset="0"/>
                <a:ea typeface="Open Sans"/>
                <a:cs typeface="Arial" panose="020B0604020202020204" pitchFamily="34" charset="0"/>
                <a:sym typeface="Open Sans"/>
              </a:rPr>
              <a:t>accusantium</a:t>
            </a:r>
            <a:r>
              <a:rPr lang="en-US" sz="1200" dirty="0">
                <a:solidFill>
                  <a:srgbClr val="183158"/>
                </a:solidFill>
                <a:latin typeface="Arial" panose="020B0604020202020204" pitchFamily="34" charset="0"/>
                <a:ea typeface="Open Sans"/>
                <a:cs typeface="Arial" panose="020B0604020202020204" pitchFamily="34" charset="0"/>
                <a:sym typeface="Open Sans"/>
              </a:rPr>
              <a:t> </a:t>
            </a:r>
            <a:r>
              <a:rPr lang="en-US" sz="1200" dirty="0" err="1">
                <a:solidFill>
                  <a:srgbClr val="183158"/>
                </a:solidFill>
                <a:latin typeface="Arial" panose="020B0604020202020204" pitchFamily="34" charset="0"/>
                <a:ea typeface="Open Sans"/>
                <a:cs typeface="Arial" panose="020B0604020202020204" pitchFamily="34" charset="0"/>
                <a:sym typeface="Open Sans"/>
              </a:rPr>
              <a:t>doloremque</a:t>
            </a:r>
            <a:r>
              <a:rPr lang="en-US" sz="1200" dirty="0">
                <a:solidFill>
                  <a:srgbClr val="183158"/>
                </a:solidFill>
                <a:latin typeface="Arial" panose="020B0604020202020204" pitchFamily="34" charset="0"/>
                <a:ea typeface="Open Sans"/>
                <a:cs typeface="Arial" panose="020B0604020202020204" pitchFamily="34" charset="0"/>
                <a:sym typeface="Open Sans"/>
              </a:rPr>
              <a:t> </a:t>
            </a:r>
            <a:r>
              <a:rPr lang="en-US" sz="1200" dirty="0" err="1">
                <a:solidFill>
                  <a:srgbClr val="183158"/>
                </a:solidFill>
                <a:latin typeface="Arial" panose="020B0604020202020204" pitchFamily="34" charset="0"/>
                <a:ea typeface="Open Sans"/>
                <a:cs typeface="Arial" panose="020B0604020202020204" pitchFamily="34" charset="0"/>
                <a:sym typeface="Open Sans"/>
              </a:rPr>
              <a:t>laudantium</a:t>
            </a:r>
            <a:r>
              <a:rPr lang="en-US" sz="1200" dirty="0">
                <a:solidFill>
                  <a:srgbClr val="183158"/>
                </a:solidFill>
                <a:latin typeface="Arial" panose="020B0604020202020204" pitchFamily="34" charset="0"/>
                <a:ea typeface="Open Sans"/>
                <a:cs typeface="Arial" panose="020B0604020202020204" pitchFamily="34" charset="0"/>
                <a:sym typeface="Open Sans"/>
              </a:rPr>
              <a:t>, </a:t>
            </a:r>
            <a:r>
              <a:rPr lang="en-US" sz="1200" dirty="0" err="1">
                <a:solidFill>
                  <a:srgbClr val="183158"/>
                </a:solidFill>
                <a:latin typeface="Arial" panose="020B0604020202020204" pitchFamily="34" charset="0"/>
                <a:ea typeface="Open Sans"/>
                <a:cs typeface="Arial" panose="020B0604020202020204" pitchFamily="34" charset="0"/>
                <a:sym typeface="Open Sans"/>
              </a:rPr>
              <a:t>totam</a:t>
            </a:r>
            <a:r>
              <a:rPr lang="en-US" sz="1200" dirty="0">
                <a:solidFill>
                  <a:srgbClr val="183158"/>
                </a:solidFill>
                <a:latin typeface="Arial" panose="020B0604020202020204" pitchFamily="34" charset="0"/>
                <a:ea typeface="Open Sans"/>
                <a:cs typeface="Arial" panose="020B0604020202020204" pitchFamily="34" charset="0"/>
                <a:sym typeface="Open Sans"/>
              </a:rPr>
              <a:t> rem </a:t>
            </a:r>
            <a:r>
              <a:rPr lang="en-US" sz="1200" dirty="0" err="1">
                <a:solidFill>
                  <a:srgbClr val="183158"/>
                </a:solidFill>
                <a:latin typeface="Arial" panose="020B0604020202020204" pitchFamily="34" charset="0"/>
                <a:ea typeface="Open Sans"/>
                <a:cs typeface="Arial" panose="020B0604020202020204" pitchFamily="34" charset="0"/>
                <a:sym typeface="Open Sans"/>
              </a:rPr>
              <a:t>aperiam</a:t>
            </a:r>
            <a:r>
              <a:rPr lang="en-US" sz="1200" dirty="0">
                <a:solidFill>
                  <a:srgbClr val="183158"/>
                </a:solidFill>
                <a:latin typeface="Arial" panose="020B0604020202020204" pitchFamily="34" charset="0"/>
                <a:ea typeface="Open Sans"/>
                <a:cs typeface="Arial" panose="020B0604020202020204" pitchFamily="34" charset="0"/>
                <a:sym typeface="Open Sans"/>
              </a:rPr>
              <a:t>, </a:t>
            </a:r>
            <a:r>
              <a:rPr lang="en-US" sz="1200" dirty="0" err="1">
                <a:solidFill>
                  <a:srgbClr val="183158"/>
                </a:solidFill>
                <a:latin typeface="Arial" panose="020B0604020202020204" pitchFamily="34" charset="0"/>
                <a:ea typeface="Open Sans"/>
                <a:cs typeface="Arial" panose="020B0604020202020204" pitchFamily="34" charset="0"/>
                <a:sym typeface="Open Sans"/>
              </a:rPr>
              <a:t>eaque</a:t>
            </a:r>
            <a:r>
              <a:rPr lang="en-US" sz="1200" dirty="0">
                <a:solidFill>
                  <a:srgbClr val="183158"/>
                </a:solidFill>
                <a:latin typeface="Arial" panose="020B0604020202020204" pitchFamily="34" charset="0"/>
                <a:ea typeface="Open Sans"/>
                <a:cs typeface="Arial" panose="020B0604020202020204" pitchFamily="34" charset="0"/>
                <a:sym typeface="Open Sans"/>
              </a:rPr>
              <a:t> </a:t>
            </a:r>
            <a:r>
              <a:rPr lang="en-US" sz="1200" dirty="0" err="1">
                <a:solidFill>
                  <a:srgbClr val="183158"/>
                </a:solidFill>
                <a:latin typeface="Arial" panose="020B0604020202020204" pitchFamily="34" charset="0"/>
                <a:ea typeface="Open Sans"/>
                <a:cs typeface="Arial" panose="020B0604020202020204" pitchFamily="34" charset="0"/>
                <a:sym typeface="Open Sans"/>
              </a:rPr>
              <a:t>ipsa</a:t>
            </a:r>
            <a:r>
              <a:rPr lang="en-US" sz="1200" dirty="0">
                <a:solidFill>
                  <a:srgbClr val="183158"/>
                </a:solidFill>
                <a:latin typeface="Arial" panose="020B0604020202020204" pitchFamily="34" charset="0"/>
                <a:ea typeface="Open Sans"/>
                <a:cs typeface="Arial" panose="020B0604020202020204" pitchFamily="34" charset="0"/>
                <a:sym typeface="Open Sans"/>
              </a:rPr>
              <a:t> </a:t>
            </a:r>
            <a:r>
              <a:rPr lang="en-US" sz="1200" dirty="0" err="1">
                <a:solidFill>
                  <a:srgbClr val="183158"/>
                </a:solidFill>
                <a:latin typeface="Arial" panose="020B0604020202020204" pitchFamily="34" charset="0"/>
                <a:ea typeface="Open Sans"/>
                <a:cs typeface="Arial" panose="020B0604020202020204" pitchFamily="34" charset="0"/>
                <a:sym typeface="Open Sans"/>
              </a:rPr>
              <a:t>quae</a:t>
            </a:r>
            <a:r>
              <a:rPr lang="en-US" sz="1200" dirty="0">
                <a:solidFill>
                  <a:srgbClr val="183158"/>
                </a:solidFill>
                <a:latin typeface="Arial" panose="020B0604020202020204" pitchFamily="34" charset="0"/>
                <a:ea typeface="Open Sans"/>
                <a:cs typeface="Arial" panose="020B0604020202020204" pitchFamily="34" charset="0"/>
                <a:sym typeface="Open Sans"/>
              </a:rPr>
              <a:t> ab </a:t>
            </a:r>
            <a:r>
              <a:rPr lang="en-US" sz="1200" dirty="0" err="1">
                <a:solidFill>
                  <a:srgbClr val="183158"/>
                </a:solidFill>
                <a:latin typeface="Arial" panose="020B0604020202020204" pitchFamily="34" charset="0"/>
                <a:ea typeface="Open Sans"/>
                <a:cs typeface="Arial" panose="020B0604020202020204" pitchFamily="34" charset="0"/>
                <a:sym typeface="Open Sans"/>
              </a:rPr>
              <a:t>illo</a:t>
            </a:r>
            <a:r>
              <a:rPr lang="en-US" sz="1200" dirty="0">
                <a:solidFill>
                  <a:srgbClr val="183158"/>
                </a:solidFill>
                <a:latin typeface="Arial" panose="020B0604020202020204" pitchFamily="34" charset="0"/>
                <a:ea typeface="Open Sans"/>
                <a:cs typeface="Arial" panose="020B0604020202020204" pitchFamily="34" charset="0"/>
                <a:sym typeface="Open Sans"/>
              </a:rPr>
              <a:t> </a:t>
            </a:r>
            <a:r>
              <a:rPr lang="en-US" sz="1200" dirty="0" err="1">
                <a:solidFill>
                  <a:srgbClr val="183158"/>
                </a:solidFill>
                <a:latin typeface="Arial" panose="020B0604020202020204" pitchFamily="34" charset="0"/>
                <a:ea typeface="Open Sans"/>
                <a:cs typeface="Arial" panose="020B0604020202020204" pitchFamily="34" charset="0"/>
                <a:sym typeface="Open Sans"/>
              </a:rPr>
              <a:t>inventore</a:t>
            </a:r>
            <a:r>
              <a:rPr lang="en-US" sz="1200" dirty="0">
                <a:solidFill>
                  <a:srgbClr val="183158"/>
                </a:solidFill>
                <a:latin typeface="Arial" panose="020B0604020202020204" pitchFamily="34" charset="0"/>
                <a:ea typeface="Open Sans"/>
                <a:cs typeface="Arial" panose="020B0604020202020204" pitchFamily="34" charset="0"/>
                <a:sym typeface="Open Sans"/>
              </a:rPr>
              <a:t> </a:t>
            </a:r>
            <a:r>
              <a:rPr lang="en-US" sz="1200" dirty="0" err="1">
                <a:solidFill>
                  <a:srgbClr val="183158"/>
                </a:solidFill>
                <a:latin typeface="Arial" panose="020B0604020202020204" pitchFamily="34" charset="0"/>
                <a:ea typeface="Open Sans"/>
                <a:cs typeface="Arial" panose="020B0604020202020204" pitchFamily="34" charset="0"/>
                <a:sym typeface="Open Sans"/>
              </a:rPr>
              <a:t>veritatis</a:t>
            </a:r>
            <a:r>
              <a:rPr lang="en-US" sz="1200" dirty="0">
                <a:solidFill>
                  <a:srgbClr val="183158"/>
                </a:solidFill>
                <a:latin typeface="Arial" panose="020B0604020202020204" pitchFamily="34" charset="0"/>
                <a:ea typeface="Open Sans"/>
                <a:cs typeface="Arial" panose="020B0604020202020204" pitchFamily="34" charset="0"/>
                <a:sym typeface="Open Sans"/>
              </a:rPr>
              <a:t> et quasi </a:t>
            </a:r>
            <a:r>
              <a:rPr lang="en-US" sz="1200" dirty="0" err="1">
                <a:solidFill>
                  <a:srgbClr val="183158"/>
                </a:solidFill>
                <a:latin typeface="Arial" panose="020B0604020202020204" pitchFamily="34" charset="0"/>
                <a:ea typeface="Open Sans"/>
                <a:cs typeface="Arial" panose="020B0604020202020204" pitchFamily="34" charset="0"/>
                <a:sym typeface="Open Sans"/>
              </a:rPr>
              <a:t>architecto</a:t>
            </a:r>
            <a:r>
              <a:rPr lang="en-US" sz="1200" dirty="0">
                <a:solidFill>
                  <a:srgbClr val="183158"/>
                </a:solidFill>
                <a:latin typeface="Arial" panose="020B0604020202020204" pitchFamily="34" charset="0"/>
                <a:ea typeface="Open Sans"/>
                <a:cs typeface="Arial" panose="020B0604020202020204" pitchFamily="34" charset="0"/>
                <a:sym typeface="Open Sans"/>
              </a:rPr>
              <a:t> beatae vitae dicta sunt </a:t>
            </a:r>
            <a:r>
              <a:rPr lang="en-US" sz="1200" dirty="0" err="1">
                <a:solidFill>
                  <a:srgbClr val="183158"/>
                </a:solidFill>
                <a:latin typeface="Arial" panose="020B0604020202020204" pitchFamily="34" charset="0"/>
                <a:ea typeface="Open Sans"/>
                <a:cs typeface="Arial" panose="020B0604020202020204" pitchFamily="34" charset="0"/>
                <a:sym typeface="Open Sans"/>
              </a:rPr>
              <a:t>explicabo</a:t>
            </a:r>
            <a:r>
              <a:rPr lang="en-US" sz="1200" dirty="0">
                <a:solidFill>
                  <a:srgbClr val="183158"/>
                </a:solidFill>
                <a:latin typeface="Arial" panose="020B0604020202020204" pitchFamily="34" charset="0"/>
                <a:ea typeface="Open Sans"/>
                <a:cs typeface="Arial" panose="020B0604020202020204" pitchFamily="34" charset="0"/>
                <a:sym typeface="Open Sans"/>
              </a:rPr>
              <a:t>. Nemo </a:t>
            </a:r>
            <a:r>
              <a:rPr lang="en-US" sz="1200" dirty="0" err="1">
                <a:solidFill>
                  <a:srgbClr val="183158"/>
                </a:solidFill>
                <a:latin typeface="Arial" panose="020B0604020202020204" pitchFamily="34" charset="0"/>
                <a:ea typeface="Open Sans"/>
                <a:cs typeface="Arial" panose="020B0604020202020204" pitchFamily="34" charset="0"/>
                <a:sym typeface="Open Sans"/>
              </a:rPr>
              <a:t>enim</a:t>
            </a:r>
            <a:r>
              <a:rPr lang="en-US" sz="1200" dirty="0">
                <a:solidFill>
                  <a:srgbClr val="183158"/>
                </a:solidFill>
                <a:latin typeface="Arial" panose="020B0604020202020204" pitchFamily="34" charset="0"/>
                <a:ea typeface="Open Sans"/>
                <a:cs typeface="Arial" panose="020B0604020202020204" pitchFamily="34" charset="0"/>
                <a:sym typeface="Open Sans"/>
              </a:rPr>
              <a:t> </a:t>
            </a:r>
            <a:r>
              <a:rPr lang="en-US" sz="1200" dirty="0" err="1">
                <a:solidFill>
                  <a:srgbClr val="183158"/>
                </a:solidFill>
                <a:latin typeface="Arial" panose="020B0604020202020204" pitchFamily="34" charset="0"/>
                <a:ea typeface="Open Sans"/>
                <a:cs typeface="Arial" panose="020B0604020202020204" pitchFamily="34" charset="0"/>
                <a:sym typeface="Open Sans"/>
              </a:rPr>
              <a:t>ipsam</a:t>
            </a:r>
            <a:r>
              <a:rPr lang="en-US" sz="1200" dirty="0">
                <a:solidFill>
                  <a:srgbClr val="183158"/>
                </a:solidFill>
                <a:latin typeface="Arial" panose="020B0604020202020204" pitchFamily="34" charset="0"/>
                <a:ea typeface="Open Sans"/>
                <a:cs typeface="Arial" panose="020B0604020202020204" pitchFamily="34" charset="0"/>
                <a:sym typeface="Open Sans"/>
              </a:rPr>
              <a:t> </a:t>
            </a:r>
            <a:r>
              <a:rPr lang="en-US" sz="1200" dirty="0" err="1">
                <a:solidFill>
                  <a:srgbClr val="183158"/>
                </a:solidFill>
                <a:latin typeface="Arial" panose="020B0604020202020204" pitchFamily="34" charset="0"/>
                <a:ea typeface="Open Sans"/>
                <a:cs typeface="Arial" panose="020B0604020202020204" pitchFamily="34" charset="0"/>
                <a:sym typeface="Open Sans"/>
              </a:rPr>
              <a:t>voluptatem</a:t>
            </a:r>
            <a:r>
              <a:rPr lang="en-US" sz="1200" dirty="0">
                <a:solidFill>
                  <a:srgbClr val="183158"/>
                </a:solidFill>
                <a:latin typeface="Arial" panose="020B0604020202020204" pitchFamily="34" charset="0"/>
                <a:ea typeface="Open Sans"/>
                <a:cs typeface="Arial" panose="020B0604020202020204" pitchFamily="34" charset="0"/>
                <a:sym typeface="Open Sans"/>
              </a:rPr>
              <a:t> </a:t>
            </a:r>
            <a:r>
              <a:rPr lang="en-US" sz="1200" dirty="0" err="1">
                <a:solidFill>
                  <a:srgbClr val="183158"/>
                </a:solidFill>
                <a:latin typeface="Arial" panose="020B0604020202020204" pitchFamily="34" charset="0"/>
                <a:ea typeface="Open Sans"/>
                <a:cs typeface="Arial" panose="020B0604020202020204" pitchFamily="34" charset="0"/>
                <a:sym typeface="Open Sans"/>
              </a:rPr>
              <a:t>quia</a:t>
            </a:r>
            <a:r>
              <a:rPr lang="en-US" sz="1200" dirty="0">
                <a:solidFill>
                  <a:srgbClr val="183158"/>
                </a:solidFill>
                <a:latin typeface="Arial" panose="020B0604020202020204" pitchFamily="34" charset="0"/>
                <a:ea typeface="Open Sans"/>
                <a:cs typeface="Arial" panose="020B0604020202020204" pitchFamily="34" charset="0"/>
                <a:sym typeface="Open Sans"/>
              </a:rPr>
              <a:t> </a:t>
            </a:r>
            <a:r>
              <a:rPr lang="en-US" sz="1200" dirty="0" err="1">
                <a:solidFill>
                  <a:srgbClr val="183158"/>
                </a:solidFill>
                <a:latin typeface="Arial" panose="020B0604020202020204" pitchFamily="34" charset="0"/>
                <a:ea typeface="Open Sans"/>
                <a:cs typeface="Arial" panose="020B0604020202020204" pitchFamily="34" charset="0"/>
                <a:sym typeface="Open Sans"/>
              </a:rPr>
              <a:t>voluptas</a:t>
            </a:r>
            <a:r>
              <a:rPr lang="en-US" sz="1200" dirty="0">
                <a:solidFill>
                  <a:srgbClr val="183158"/>
                </a:solidFill>
                <a:latin typeface="Arial" panose="020B0604020202020204" pitchFamily="34" charset="0"/>
                <a:ea typeface="Open Sans"/>
                <a:cs typeface="Arial" panose="020B0604020202020204" pitchFamily="34" charset="0"/>
                <a:sym typeface="Open Sans"/>
              </a:rPr>
              <a:t> sit </a:t>
            </a:r>
            <a:r>
              <a:rPr lang="en-US" sz="1200" dirty="0" err="1">
                <a:solidFill>
                  <a:srgbClr val="183158"/>
                </a:solidFill>
                <a:latin typeface="Arial" panose="020B0604020202020204" pitchFamily="34" charset="0"/>
                <a:ea typeface="Open Sans"/>
                <a:cs typeface="Arial" panose="020B0604020202020204" pitchFamily="34" charset="0"/>
                <a:sym typeface="Open Sans"/>
              </a:rPr>
              <a:t>aspernatur</a:t>
            </a:r>
            <a:r>
              <a:rPr lang="en-US" sz="1200" dirty="0">
                <a:solidFill>
                  <a:srgbClr val="183158"/>
                </a:solidFill>
                <a:latin typeface="Arial" panose="020B0604020202020204" pitchFamily="34" charset="0"/>
                <a:ea typeface="Open Sans"/>
                <a:cs typeface="Arial" panose="020B0604020202020204" pitchFamily="34" charset="0"/>
                <a:sym typeface="Open Sans"/>
              </a:rPr>
              <a:t> </a:t>
            </a:r>
            <a:r>
              <a:rPr lang="en-US" sz="1200" dirty="0" err="1">
                <a:solidFill>
                  <a:srgbClr val="183158"/>
                </a:solidFill>
                <a:latin typeface="Arial" panose="020B0604020202020204" pitchFamily="34" charset="0"/>
                <a:ea typeface="Open Sans"/>
                <a:cs typeface="Arial" panose="020B0604020202020204" pitchFamily="34" charset="0"/>
                <a:sym typeface="Open Sans"/>
              </a:rPr>
              <a:t>aut</a:t>
            </a:r>
            <a:r>
              <a:rPr lang="en-US" sz="1200" dirty="0">
                <a:solidFill>
                  <a:srgbClr val="183158"/>
                </a:solidFill>
                <a:latin typeface="Arial" panose="020B0604020202020204" pitchFamily="34" charset="0"/>
                <a:ea typeface="Open Sans"/>
                <a:cs typeface="Arial" panose="020B0604020202020204" pitchFamily="34" charset="0"/>
                <a:sym typeface="Open Sans"/>
              </a:rPr>
              <a:t> </a:t>
            </a:r>
            <a:r>
              <a:rPr lang="en-US" sz="1200" dirty="0" err="1">
                <a:solidFill>
                  <a:srgbClr val="183158"/>
                </a:solidFill>
                <a:latin typeface="Arial" panose="020B0604020202020204" pitchFamily="34" charset="0"/>
                <a:ea typeface="Open Sans"/>
                <a:cs typeface="Arial" panose="020B0604020202020204" pitchFamily="34" charset="0"/>
                <a:sym typeface="Open Sans"/>
              </a:rPr>
              <a:t>odit</a:t>
            </a:r>
            <a:r>
              <a:rPr lang="en-US" sz="1200" dirty="0">
                <a:solidFill>
                  <a:srgbClr val="183158"/>
                </a:solidFill>
                <a:latin typeface="Arial" panose="020B0604020202020204" pitchFamily="34" charset="0"/>
                <a:ea typeface="Open Sans"/>
                <a:cs typeface="Arial" panose="020B0604020202020204" pitchFamily="34" charset="0"/>
                <a:sym typeface="Open Sans"/>
              </a:rPr>
              <a:t> </a:t>
            </a:r>
            <a:r>
              <a:rPr lang="en-US" sz="1200" dirty="0" err="1">
                <a:solidFill>
                  <a:srgbClr val="183158"/>
                </a:solidFill>
                <a:latin typeface="Arial" panose="020B0604020202020204" pitchFamily="34" charset="0"/>
                <a:ea typeface="Open Sans"/>
                <a:cs typeface="Arial" panose="020B0604020202020204" pitchFamily="34" charset="0"/>
                <a:sym typeface="Open Sans"/>
              </a:rPr>
              <a:t>autim</a:t>
            </a:r>
            <a:r>
              <a:rPr lang="en-US" sz="1200" dirty="0">
                <a:solidFill>
                  <a:srgbClr val="183158"/>
                </a:solidFill>
                <a:latin typeface="Arial" panose="020B0604020202020204" pitchFamily="34" charset="0"/>
                <a:ea typeface="Open Sans"/>
                <a:cs typeface="Arial" panose="020B0604020202020204" pitchFamily="34" charset="0"/>
                <a:sym typeface="Open Sans"/>
              </a:rPr>
              <a:t> id </a:t>
            </a:r>
            <a:r>
              <a:rPr lang="en-US" sz="1200" dirty="0" err="1">
                <a:solidFill>
                  <a:srgbClr val="183158"/>
                </a:solidFill>
                <a:latin typeface="Arial" panose="020B0604020202020204" pitchFamily="34" charset="0"/>
                <a:ea typeface="Open Sans"/>
                <a:cs typeface="Arial" panose="020B0604020202020204" pitchFamily="34" charset="0"/>
                <a:sym typeface="Open Sans"/>
              </a:rPr>
              <a:t>est</a:t>
            </a:r>
            <a:r>
              <a:rPr lang="en-US" sz="1200" dirty="0">
                <a:solidFill>
                  <a:srgbClr val="183158"/>
                </a:solidFill>
                <a:latin typeface="Arial" panose="020B0604020202020204" pitchFamily="34" charset="0"/>
                <a:ea typeface="Open Sans"/>
                <a:cs typeface="Arial" panose="020B0604020202020204" pitchFamily="34" charset="0"/>
                <a:sym typeface="Open Sans"/>
              </a:rPr>
              <a:t> </a:t>
            </a:r>
            <a:r>
              <a:rPr lang="en-US" sz="1200" dirty="0" err="1">
                <a:solidFill>
                  <a:srgbClr val="183158"/>
                </a:solidFill>
                <a:latin typeface="Arial" panose="020B0604020202020204" pitchFamily="34" charset="0"/>
                <a:ea typeface="Open Sans"/>
                <a:cs typeface="Arial" panose="020B0604020202020204" pitchFamily="34" charset="0"/>
                <a:sym typeface="Open Sans"/>
              </a:rPr>
              <a:t>laborum</a:t>
            </a:r>
            <a:r>
              <a:rPr lang="en-US" sz="1200" dirty="0">
                <a:solidFill>
                  <a:srgbClr val="183158"/>
                </a:solidFill>
                <a:latin typeface="Arial" panose="020B0604020202020204" pitchFamily="34" charset="0"/>
                <a:ea typeface="Open Sans"/>
                <a:cs typeface="Arial" panose="020B0604020202020204" pitchFamily="34" charset="0"/>
                <a:sym typeface="Open Sans"/>
              </a:rPr>
              <a:t>.</a:t>
            </a:r>
            <a:endParaRPr sz="1200" dirty="0">
              <a:solidFill>
                <a:srgbClr val="183158"/>
              </a:solidFill>
              <a:latin typeface="Arial" panose="020B0604020202020204" pitchFamily="34" charset="0"/>
              <a:ea typeface="Open Sans"/>
              <a:cs typeface="Arial" panose="020B0604020202020204" pitchFamily="34" charset="0"/>
              <a:sym typeface="Open Sans"/>
            </a:endParaRPr>
          </a:p>
        </p:txBody>
      </p:sp>
      <p:sp>
        <p:nvSpPr>
          <p:cNvPr id="114" name="Google Shape;114;p7"/>
          <p:cNvSpPr txBox="1"/>
          <p:nvPr/>
        </p:nvSpPr>
        <p:spPr>
          <a:xfrm>
            <a:off x="9392044" y="6604353"/>
            <a:ext cx="2743200" cy="179092"/>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900">
                <a:solidFill>
                  <a:srgbClr val="06234B"/>
                </a:solidFill>
                <a:latin typeface="Courier New" panose="02070309020205020404" pitchFamily="49" charset="0"/>
                <a:ea typeface="Roboto Mono Light"/>
                <a:cs typeface="Courier New" panose="02070309020205020404" pitchFamily="49" charset="0"/>
                <a:sym typeface="Roboto Mono Light"/>
              </a:rPr>
            </a:fld>
            <a:endParaRPr sz="900" dirty="0">
              <a:solidFill>
                <a:srgbClr val="06234B"/>
              </a:solidFill>
              <a:latin typeface="Courier New" panose="02070309020205020404" pitchFamily="49" charset="0"/>
              <a:ea typeface="Roboto Mono Light"/>
              <a:cs typeface="Courier New" panose="02070309020205020404" pitchFamily="49" charset="0"/>
              <a:sym typeface="Roboto Mono Light"/>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29285" y="182880"/>
            <a:ext cx="9772650" cy="1469390"/>
          </a:xfrm>
        </p:spPr>
        <p:txBody>
          <a:bodyPr/>
          <a:lstStyle/>
          <a:p>
            <a:pPr algn="l"/>
            <a:r>
              <a:rPr lang="en-US" altLang="zh-CN" sz="4000" dirty="0" smtClean="0">
                <a:solidFill>
                  <a:srgbClr val="18478F"/>
                </a:solidFill>
                <a:latin typeface="Microsoft YaHei" panose="020B0503020204020204" charset="-122"/>
                <a:ea typeface="Microsoft YaHei" panose="020B0503020204020204" charset="-122"/>
                <a:sym typeface="+mn-ea"/>
              </a:rPr>
              <a:t>1. Motivation - Problem Introduction </a:t>
            </a:r>
            <a:endParaRPr lang="en-US" altLang="zh-CN" sz="4000" dirty="0" smtClean="0">
              <a:solidFill>
                <a:srgbClr val="18478F"/>
              </a:solidFill>
              <a:latin typeface="Microsoft YaHei" panose="020B0503020204020204" charset="-122"/>
              <a:ea typeface="Microsoft YaHei" panose="020B0503020204020204" charset="-122"/>
              <a:sym typeface="+mn-ea"/>
            </a:endParaRPr>
          </a:p>
        </p:txBody>
      </p:sp>
      <p:sp>
        <p:nvSpPr>
          <p:cNvPr id="5" name="Text Placeholder 4"/>
          <p:cNvSpPr>
            <a:spLocks noGrp="1"/>
          </p:cNvSpPr>
          <p:nvPr>
            <p:ph type="body" sz="quarter" idx="18"/>
          </p:nvPr>
        </p:nvSpPr>
        <p:spPr>
          <a:xfrm>
            <a:off x="629285" y="1863725"/>
            <a:ext cx="11186160" cy="969645"/>
          </a:xfrm>
        </p:spPr>
        <p:txBody>
          <a:bodyPr vert="horz" lIns="91440" tIns="45720" rIns="91440" bIns="45720" rtlCol="0" anchor="t">
            <a:normAutofit/>
          </a:bodyPr>
          <a:lstStyle/>
          <a:p>
            <a:pPr marL="0" indent="0">
              <a:buNone/>
            </a:pPr>
            <a:r>
              <a:rPr lang="en-US" dirty="0">
                <a:latin typeface="Arial" panose="020B0604020202020204"/>
                <a:cs typeface="Arial" panose="020B0604020202020204"/>
              </a:rPr>
              <a:t>As home networks grow more complex with an increasing number of devices requiring bandwidth simultaneously, there arises a pressing need to manage and optimize bandwidth allocation efficiently.</a:t>
            </a:r>
            <a:br>
              <a:rPr lang="en-US" dirty="0">
                <a:latin typeface="Arial" panose="020B0604020202020204"/>
                <a:cs typeface="Arial" panose="020B0604020202020204"/>
              </a:rPr>
            </a:br>
            <a:endParaRPr lang="en-US" dirty="0">
              <a:latin typeface="Arial" panose="020B0604020202020204"/>
              <a:cs typeface="Arial" panose="020B0604020202020204"/>
            </a:endParaRPr>
          </a:p>
          <a:p>
            <a:pPr marL="0" indent="0">
              <a:buNone/>
            </a:pPr>
            <a:endParaRPr lang="en-US" dirty="0">
              <a:latin typeface="Arial" panose="020B0604020202020204"/>
              <a:cs typeface="Arial" panose="020B0604020202020204"/>
            </a:endParaRPr>
          </a:p>
        </p:txBody>
      </p:sp>
      <p:cxnSp>
        <p:nvCxnSpPr>
          <p:cNvPr id="16" name="Straight Connector 15"/>
          <p:cNvCxnSpPr/>
          <p:nvPr/>
        </p:nvCxnSpPr>
        <p:spPr>
          <a:xfrm>
            <a:off x="696045" y="1651953"/>
            <a:ext cx="5355832" cy="0"/>
          </a:xfrm>
          <a:prstGeom prst="line">
            <a:avLst/>
          </a:prstGeom>
          <a:ln w="101600">
            <a:solidFill>
              <a:srgbClr val="F0F600"/>
            </a:solidFill>
          </a:ln>
        </p:spPr>
        <p:style>
          <a:lnRef idx="1">
            <a:schemeClr val="accent1"/>
          </a:lnRef>
          <a:fillRef idx="0">
            <a:schemeClr val="accent1"/>
          </a:fillRef>
          <a:effectRef idx="0">
            <a:schemeClr val="accent1"/>
          </a:effectRef>
          <a:fontRef idx="minor">
            <a:schemeClr val="tx1"/>
          </a:fontRef>
        </p:style>
      </p:cxnSp>
      <p:pic>
        <p:nvPicPr>
          <p:cNvPr id="8" name="Picture 9" descr="A picture containing text, sign, dark&#10;&#10;Description automatically generated"/>
          <p:cNvPicPr>
            <a:picLocks noChangeAspect="1"/>
          </p:cNvPicPr>
          <p:nvPr/>
        </p:nvPicPr>
        <p:blipFill>
          <a:blip r:embed="rId1" cstate="screen"/>
          <a:stretch>
            <a:fillRect/>
          </a:stretch>
        </p:blipFill>
        <p:spPr>
          <a:xfrm>
            <a:off x="9527005" y="-49574"/>
            <a:ext cx="2743200" cy="1001516"/>
          </a:xfrm>
          <a:prstGeom prst="rect">
            <a:avLst/>
          </a:prstGeom>
        </p:spPr>
      </p:pic>
      <p:pic>
        <p:nvPicPr>
          <p:cNvPr id="100" name="图片 99"/>
          <p:cNvPicPr/>
          <p:nvPr/>
        </p:nvPicPr>
        <p:blipFill>
          <a:blip r:embed="rId2"/>
          <a:stretch>
            <a:fillRect/>
          </a:stretch>
        </p:blipFill>
        <p:spPr>
          <a:xfrm>
            <a:off x="1195070" y="2614295"/>
            <a:ext cx="2117725" cy="1623060"/>
          </a:xfrm>
          <a:prstGeom prst="rect">
            <a:avLst/>
          </a:prstGeom>
          <a:noFill/>
          <a:ln w="9525">
            <a:noFill/>
          </a:ln>
        </p:spPr>
      </p:pic>
      <p:pic>
        <p:nvPicPr>
          <p:cNvPr id="101" name="图片 100"/>
          <p:cNvPicPr/>
          <p:nvPr/>
        </p:nvPicPr>
        <p:blipFill>
          <a:blip r:embed="rId3"/>
          <a:srcRect l="6542" r="9462"/>
          <a:stretch>
            <a:fillRect/>
          </a:stretch>
        </p:blipFill>
        <p:spPr>
          <a:xfrm>
            <a:off x="7921625" y="2758440"/>
            <a:ext cx="1972945" cy="1600835"/>
          </a:xfrm>
          <a:prstGeom prst="rect">
            <a:avLst/>
          </a:prstGeom>
          <a:noFill/>
          <a:ln w="9525">
            <a:noFill/>
          </a:ln>
        </p:spPr>
      </p:pic>
      <p:pic>
        <p:nvPicPr>
          <p:cNvPr id="102" name="图片 101"/>
          <p:cNvPicPr/>
          <p:nvPr/>
        </p:nvPicPr>
        <p:blipFill>
          <a:blip r:embed="rId4"/>
          <a:srcRect l="11952" r="13230"/>
          <a:stretch>
            <a:fillRect/>
          </a:stretch>
        </p:blipFill>
        <p:spPr>
          <a:xfrm>
            <a:off x="4548505" y="2721610"/>
            <a:ext cx="1896110" cy="1426845"/>
          </a:xfrm>
          <a:prstGeom prst="rect">
            <a:avLst/>
          </a:prstGeom>
          <a:noFill/>
          <a:ln w="9525">
            <a:noFill/>
          </a:ln>
        </p:spPr>
      </p:pic>
      <p:sp>
        <p:nvSpPr>
          <p:cNvPr id="4" name="Text Placeholder 4"/>
          <p:cNvSpPr>
            <a:spLocks noGrp="1"/>
          </p:cNvSpPr>
          <p:nvPr>
            <p:custDataLst>
              <p:tags r:id="rId5"/>
            </p:custDataLst>
          </p:nvPr>
        </p:nvSpPr>
        <p:spPr>
          <a:xfrm>
            <a:off x="869315" y="5643245"/>
            <a:ext cx="11186160" cy="969645"/>
          </a:xfrm>
          <a:prstGeom prst="rect">
            <a:avLst/>
          </a:prstGeom>
        </p:spPr>
        <p:txBody>
          <a:bodyPr vert="horz" lIns="91440" tIns="45720" rIns="91440" bIns="45720" rtlCol="0" anchor="t"/>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800" b="0" i="0" u="none" strike="noStrike" cap="none">
                <a:ln>
                  <a:noFill/>
                </a:ln>
                <a:solidFill>
                  <a:srgbClr val="183158"/>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800" b="0" i="0" u="none" strike="noStrike" cap="none">
                <a:ln>
                  <a:noFill/>
                </a:ln>
                <a:solidFill>
                  <a:srgbClr val="183158"/>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800" b="0" i="0" u="none" strike="noStrike" cap="none">
                <a:ln>
                  <a:noFill/>
                </a:ln>
                <a:solidFill>
                  <a:srgbClr val="183158"/>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800" b="0" i="0" u="none" strike="noStrike" cap="none">
                <a:ln>
                  <a:noFill/>
                </a:ln>
                <a:solidFill>
                  <a:srgbClr val="183158"/>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800" b="0" i="0" u="none" strike="noStrike" cap="none">
                <a:ln>
                  <a:noFill/>
                </a:ln>
                <a:solidFill>
                  <a:srgbClr val="183158"/>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indent="0">
              <a:buNone/>
            </a:pPr>
            <a:r>
              <a:rPr lang="en-US" sz="1600" b="1" dirty="0">
                <a:latin typeface="Arial" panose="020B0604020202020204"/>
                <a:cs typeface="Arial" panose="020B0604020202020204"/>
              </a:rPr>
              <a:t>Week Days Scenario:</a:t>
            </a:r>
            <a:r>
              <a:rPr lang="en-US" sz="1600" dirty="0">
                <a:latin typeface="Arial" panose="020B0604020202020204"/>
                <a:cs typeface="Arial" panose="020B0604020202020204"/>
              </a:rPr>
              <a:t> </a:t>
            </a:r>
            <a:r>
              <a:rPr lang="en-US" altLang="zh-CN" sz="1600" dirty="0">
                <a:latin typeface="Arial" panose="020B0604020202020204"/>
                <a:ea typeface="SimSun" panose="02010600030101010101" pitchFamily="2" charset="-122"/>
                <a:cs typeface="Arial" panose="020B0604020202020204"/>
              </a:rPr>
              <a:t>A  family </a:t>
            </a:r>
            <a:r>
              <a:rPr sz="1600" dirty="0">
                <a:sym typeface="+mn-ea"/>
              </a:rPr>
              <a:t>of </a:t>
            </a:r>
            <a:r>
              <a:rPr lang="en-US" sz="1600" dirty="0">
                <a:sym typeface="+mn-ea"/>
              </a:rPr>
              <a:t>Five, </a:t>
            </a:r>
            <a:r>
              <a:rPr sz="1600" dirty="0">
                <a:sym typeface="+mn-ea"/>
              </a:rPr>
              <a:t>consisting of two adults and three children of varying ages</a:t>
            </a:r>
            <a:r>
              <a:rPr lang="en-US" sz="1600" dirty="0">
                <a:sym typeface="+mn-ea"/>
              </a:rPr>
              <a:t>, </a:t>
            </a:r>
            <a:r>
              <a:rPr sz="1600" dirty="0">
                <a:sym typeface="+mn-ea"/>
              </a:rPr>
              <a:t> resides in a home</a:t>
            </a:r>
            <a:r>
              <a:rPr lang="en-US" sz="1600" dirty="0">
                <a:sym typeface="+mn-ea"/>
              </a:rPr>
              <a:t>.</a:t>
            </a:r>
            <a:endParaRPr lang="en-US" sz="1600" dirty="0">
              <a:sym typeface="+mn-ea"/>
            </a:endParaRPr>
          </a:p>
          <a:p>
            <a:pPr marL="0" indent="0">
              <a:buNone/>
            </a:pPr>
            <a:endParaRPr lang="en-US" sz="1600" dirty="0">
              <a:sym typeface="+mn-ea"/>
            </a:endParaRPr>
          </a:p>
          <a:p>
            <a:pPr marL="0" indent="0">
              <a:buNone/>
            </a:pPr>
            <a:r>
              <a:rPr lang="en-US" sz="1600" b="1" dirty="0">
                <a:sym typeface="+mn-ea"/>
              </a:rPr>
              <a:t>A</a:t>
            </a:r>
            <a:r>
              <a:rPr sz="1600" b="1" dirty="0">
                <a:sym typeface="+mn-ea"/>
              </a:rPr>
              <a:t>nalyze</a:t>
            </a:r>
            <a:r>
              <a:rPr lang="en-US" sz="1600" b="1" dirty="0">
                <a:sym typeface="+mn-ea"/>
              </a:rPr>
              <a:t>:</a:t>
            </a:r>
            <a:r>
              <a:rPr sz="1600" dirty="0">
                <a:sym typeface="+mn-ea"/>
              </a:rPr>
              <a:t> </a:t>
            </a:r>
            <a:r>
              <a:rPr lang="en-US" sz="1600" dirty="0">
                <a:sym typeface="+mn-ea"/>
              </a:rPr>
              <a:t>H</a:t>
            </a:r>
            <a:r>
              <a:rPr sz="1600" dirty="0">
                <a:sym typeface="+mn-ea"/>
              </a:rPr>
              <a:t>ow these five individuals use their internet devices throughout the</a:t>
            </a:r>
            <a:r>
              <a:rPr lang="en-US" sz="1600" dirty="0">
                <a:sym typeface="+mn-ea"/>
              </a:rPr>
              <a:t> weekdays? </a:t>
            </a:r>
            <a:endParaRPr lang="en-US" sz="1600" dirty="0">
              <a:latin typeface="Arial" panose="020B0604020202020204"/>
              <a:cs typeface="Arial" panose="020B0604020202020204"/>
              <a:sym typeface="+mn-ea"/>
            </a:endParaRPr>
          </a:p>
        </p:txBody>
      </p:sp>
      <p:sp>
        <p:nvSpPr>
          <p:cNvPr id="7" name="文本框 6"/>
          <p:cNvSpPr txBox="1"/>
          <p:nvPr/>
        </p:nvSpPr>
        <p:spPr>
          <a:xfrm>
            <a:off x="1297940" y="4619625"/>
            <a:ext cx="2717165" cy="775970"/>
          </a:xfrm>
          <a:prstGeom prst="rect">
            <a:avLst/>
          </a:prstGeom>
          <a:noFill/>
        </p:spPr>
        <p:txBody>
          <a:bodyPr wrap="square" rtlCol="0">
            <a:noAutofit/>
          </a:bodyPr>
          <a:p>
            <a:r>
              <a:rPr lang="en-US" altLang="zh-CN">
                <a:sym typeface="+mn-ea"/>
              </a:rPr>
              <a:t>5: 00pm - 6: 00 pm</a:t>
            </a:r>
            <a:endParaRPr lang="en-US" altLang="zh-CN">
              <a:sym typeface="+mn-ea"/>
            </a:endParaRPr>
          </a:p>
          <a:p>
            <a:r>
              <a:rPr lang="en-US" altLang="zh-CN" b="1">
                <a:sym typeface="+mn-ea"/>
              </a:rPr>
              <a:t>Kids: ipad/switch Game</a:t>
            </a:r>
            <a:endParaRPr lang="en-US" altLang="zh-CN" b="1"/>
          </a:p>
          <a:p>
            <a:r>
              <a:rPr lang="en-US" altLang="zh-CN"/>
              <a:t>Parents: Making Dinner</a:t>
            </a:r>
            <a:endParaRPr lang="en-US" altLang="zh-CN"/>
          </a:p>
          <a:p>
            <a:endParaRPr lang="en-US" altLang="zh-CN"/>
          </a:p>
        </p:txBody>
      </p:sp>
      <p:sp>
        <p:nvSpPr>
          <p:cNvPr id="10" name="文本框 9"/>
          <p:cNvSpPr txBox="1"/>
          <p:nvPr>
            <p:custDataLst>
              <p:tags r:id="rId6"/>
            </p:custDataLst>
          </p:nvPr>
        </p:nvSpPr>
        <p:spPr>
          <a:xfrm>
            <a:off x="4371340" y="4596130"/>
            <a:ext cx="2592070" cy="775970"/>
          </a:xfrm>
          <a:prstGeom prst="rect">
            <a:avLst/>
          </a:prstGeom>
          <a:noFill/>
        </p:spPr>
        <p:txBody>
          <a:bodyPr wrap="square" rtlCol="0">
            <a:noAutofit/>
          </a:bodyPr>
          <a:p>
            <a:r>
              <a:rPr lang="en-US" altLang="zh-CN">
                <a:sym typeface="+mn-ea"/>
              </a:rPr>
              <a:t>6: 00pm - 7: 30 pm</a:t>
            </a:r>
            <a:endParaRPr lang="en-US" altLang="zh-CN">
              <a:sym typeface="+mn-ea"/>
            </a:endParaRPr>
          </a:p>
          <a:p>
            <a:r>
              <a:rPr lang="en-US" altLang="zh-CN" b="1">
                <a:sym typeface="+mn-ea"/>
              </a:rPr>
              <a:t>Kids: smar</a:t>
            </a:r>
            <a:r>
              <a:rPr lang="en-US" altLang="zh-CN" b="1">
                <a:sym typeface="+mn-ea"/>
              </a:rPr>
              <a:t>t TV time </a:t>
            </a:r>
            <a:endParaRPr lang="en-US" altLang="zh-CN" b="1">
              <a:sym typeface="+mn-ea"/>
            </a:endParaRPr>
          </a:p>
          <a:p>
            <a:r>
              <a:rPr lang="en-US" altLang="zh-CN">
                <a:sym typeface="+mn-ea"/>
              </a:rPr>
              <a:t>Parents: </a:t>
            </a:r>
            <a:r>
              <a:rPr lang="en-US" altLang="zh-CN">
                <a:sym typeface="+mn-ea"/>
              </a:rPr>
              <a:t>Cleaning </a:t>
            </a:r>
            <a:r>
              <a:rPr lang="en-US" altLang="zh-CN">
                <a:sym typeface="+mn-ea"/>
              </a:rPr>
              <a:t>Housing </a:t>
            </a:r>
            <a:endParaRPr lang="en-US" altLang="zh-CN"/>
          </a:p>
          <a:p>
            <a:endParaRPr lang="en-US" altLang="zh-CN"/>
          </a:p>
        </p:txBody>
      </p:sp>
      <p:sp>
        <p:nvSpPr>
          <p:cNvPr id="12" name="文本框 11"/>
          <p:cNvSpPr txBox="1"/>
          <p:nvPr>
            <p:custDataLst>
              <p:tags r:id="rId7"/>
            </p:custDataLst>
          </p:nvPr>
        </p:nvSpPr>
        <p:spPr>
          <a:xfrm>
            <a:off x="7921625" y="4596130"/>
            <a:ext cx="3219450" cy="775970"/>
          </a:xfrm>
          <a:prstGeom prst="rect">
            <a:avLst/>
          </a:prstGeom>
          <a:noFill/>
        </p:spPr>
        <p:txBody>
          <a:bodyPr wrap="square" rtlCol="0">
            <a:noAutofit/>
          </a:bodyPr>
          <a:p>
            <a:r>
              <a:rPr lang="en-US" altLang="zh-CN">
                <a:sym typeface="+mn-ea"/>
              </a:rPr>
              <a:t>8: 30pm - 11: 00 pm</a:t>
            </a:r>
            <a:endParaRPr lang="en-US" altLang="zh-CN">
              <a:sym typeface="+mn-ea"/>
            </a:endParaRPr>
          </a:p>
          <a:p>
            <a:r>
              <a:rPr lang="en-US" altLang="zh-CN">
                <a:sym typeface="+mn-ea"/>
              </a:rPr>
              <a:t>Kids: sleeping</a:t>
            </a:r>
            <a:endParaRPr lang="en-US" altLang="zh-CN">
              <a:sym typeface="+mn-ea"/>
            </a:endParaRPr>
          </a:p>
          <a:p>
            <a:r>
              <a:rPr lang="en-US" altLang="zh-CN" b="1">
                <a:sym typeface="+mn-ea"/>
              </a:rPr>
              <a:t>Parents: </a:t>
            </a:r>
            <a:r>
              <a:rPr lang="en-US" altLang="zh-CN" b="1">
                <a:sym typeface="+mn-ea"/>
              </a:rPr>
              <a:t>Laptop </a:t>
            </a:r>
            <a:r>
              <a:rPr lang="en-US" altLang="zh-CN" b="1">
                <a:sym typeface="+mn-ea"/>
              </a:rPr>
              <a:t>web browsing </a:t>
            </a:r>
            <a:endParaRPr lang="en-US" altLang="zh-CN" b="1">
              <a:sym typeface="+mn-ea"/>
            </a:endParaRPr>
          </a:p>
          <a:p>
            <a:endParaRPr lang="en-US" altLang="zh-CN" b="1"/>
          </a:p>
        </p:txBody>
      </p:sp>
      <p:sp>
        <p:nvSpPr>
          <p:cNvPr id="15" name="矩形 14"/>
          <p:cNvSpPr/>
          <p:nvPr/>
        </p:nvSpPr>
        <p:spPr>
          <a:xfrm>
            <a:off x="9232900" y="3429000"/>
            <a:ext cx="661670" cy="719455"/>
          </a:xfrm>
          <a:prstGeom prst="rect">
            <a:avLst/>
          </a:prstGeom>
          <a:solidFill>
            <a:schemeClr val="tx2"/>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7" name="文本框 16"/>
          <p:cNvSpPr txBox="1"/>
          <p:nvPr>
            <p:custDataLst>
              <p:tags r:id="rId8"/>
            </p:custDataLst>
          </p:nvPr>
        </p:nvSpPr>
        <p:spPr>
          <a:xfrm>
            <a:off x="266700" y="4237355"/>
            <a:ext cx="1109980" cy="775970"/>
          </a:xfrm>
          <a:prstGeom prst="rect">
            <a:avLst/>
          </a:prstGeom>
          <a:noFill/>
        </p:spPr>
        <p:txBody>
          <a:bodyPr wrap="square" rtlCol="0">
            <a:noAutofit/>
          </a:bodyPr>
          <a:p>
            <a:r>
              <a:rPr lang="en-US" altLang="zh-CN"/>
              <a:t>5:00 pm</a:t>
            </a:r>
            <a:endParaRPr lang="en-US" altLang="zh-CN"/>
          </a:p>
          <a:p>
            <a:r>
              <a:rPr lang="en-US" altLang="zh-CN"/>
              <a:t>Back home</a:t>
            </a:r>
            <a:endParaRPr lang="en-US" altLang="zh-CN"/>
          </a:p>
        </p:txBody>
      </p:sp>
      <p:sp>
        <p:nvSpPr>
          <p:cNvPr id="18" name="文本框 17"/>
          <p:cNvSpPr txBox="1"/>
          <p:nvPr>
            <p:custDataLst>
              <p:tags r:id="rId9"/>
            </p:custDataLst>
          </p:nvPr>
        </p:nvSpPr>
        <p:spPr>
          <a:xfrm>
            <a:off x="10473690" y="3850005"/>
            <a:ext cx="1109980" cy="775970"/>
          </a:xfrm>
          <a:prstGeom prst="rect">
            <a:avLst/>
          </a:prstGeom>
          <a:noFill/>
        </p:spPr>
        <p:txBody>
          <a:bodyPr wrap="square" rtlCol="0">
            <a:noAutofit/>
          </a:bodyPr>
          <a:p>
            <a:r>
              <a:rPr lang="en-US" altLang="zh-CN"/>
              <a:t>11:00 pm</a:t>
            </a:r>
            <a:endParaRPr lang="en-US" altLang="zh-CN"/>
          </a:p>
          <a:p>
            <a:r>
              <a:rPr lang="en-US" altLang="zh-CN"/>
              <a:t>Day end</a:t>
            </a:r>
            <a:endParaRPr lang="en-US" altLang="zh-CN"/>
          </a:p>
          <a:p>
            <a:r>
              <a:rPr lang="en-US" altLang="zh-CN"/>
              <a:t> </a:t>
            </a:r>
            <a:endParaRPr lang="en-US" altLang="zh-CN"/>
          </a:p>
        </p:txBody>
      </p:sp>
      <p:sp>
        <p:nvSpPr>
          <p:cNvPr id="21" name="燕尾形 20"/>
          <p:cNvSpPr/>
          <p:nvPr>
            <p:custDataLst>
              <p:tags r:id="rId10"/>
            </p:custDataLst>
          </p:nvPr>
        </p:nvSpPr>
        <p:spPr>
          <a:xfrm flipV="1">
            <a:off x="1397318" y="4361498"/>
            <a:ext cx="1620520" cy="186055"/>
          </a:xfrm>
          <a:prstGeom prst="chevron">
            <a:avLst/>
          </a:prstGeom>
          <a:gradFill>
            <a:gsLst>
              <a:gs pos="100000">
                <a:schemeClr val="accent1">
                  <a:lumMod val="85000"/>
                  <a:lumOff val="15000"/>
                </a:schemeClr>
              </a:gs>
              <a:gs pos="0">
                <a:schemeClr val="accent1"/>
              </a:gs>
            </a:gsLst>
            <a:lin ang="6780000" scaled="0"/>
          </a:gradFill>
          <a:ln w="9525" cap="flat">
            <a:noFill/>
            <a:prstDash val="solid"/>
            <a:miter/>
          </a:ln>
          <a:effectLst/>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endParaRPr lang="zh-CN" altLang="en-US">
              <a:sym typeface="+mn-ea"/>
            </a:endParaRPr>
          </a:p>
        </p:txBody>
      </p:sp>
      <p:sp>
        <p:nvSpPr>
          <p:cNvPr id="22" name="燕尾形 21"/>
          <p:cNvSpPr/>
          <p:nvPr>
            <p:custDataLst>
              <p:tags r:id="rId11"/>
            </p:custDataLst>
          </p:nvPr>
        </p:nvSpPr>
        <p:spPr>
          <a:xfrm rot="10800000" flipH="1" flipV="1">
            <a:off x="9677083" y="4362133"/>
            <a:ext cx="1620520" cy="186055"/>
          </a:xfrm>
          <a:prstGeom prst="chevron">
            <a:avLst/>
          </a:prstGeom>
          <a:gradFill>
            <a:gsLst>
              <a:gs pos="100000">
                <a:schemeClr val="accent4">
                  <a:lumMod val="85000"/>
                  <a:lumOff val="15000"/>
                </a:schemeClr>
              </a:gs>
              <a:gs pos="0">
                <a:schemeClr val="accent4"/>
              </a:gs>
            </a:gsLst>
            <a:lin ang="6780000" scaled="0"/>
          </a:gradFill>
          <a:ln w="9525" cap="flat">
            <a:noFill/>
            <a:prstDash val="solid"/>
            <a:miter/>
          </a:ln>
          <a:effectLst/>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endParaRPr lang="zh-CN" altLang="en-US">
              <a:sym typeface="+mn-ea"/>
            </a:endParaRPr>
          </a:p>
        </p:txBody>
      </p:sp>
      <p:sp>
        <p:nvSpPr>
          <p:cNvPr id="23" name="燕尾形 22"/>
          <p:cNvSpPr/>
          <p:nvPr>
            <p:custDataLst>
              <p:tags r:id="rId12"/>
            </p:custDataLst>
          </p:nvPr>
        </p:nvSpPr>
        <p:spPr>
          <a:xfrm flipV="1">
            <a:off x="3052763" y="4360863"/>
            <a:ext cx="1621155" cy="186055"/>
          </a:xfrm>
          <a:prstGeom prst="chevron">
            <a:avLst/>
          </a:prstGeom>
          <a:gradFill>
            <a:gsLst>
              <a:gs pos="100000">
                <a:schemeClr val="accent4">
                  <a:lumMod val="85000"/>
                  <a:lumOff val="15000"/>
                </a:schemeClr>
              </a:gs>
              <a:gs pos="0">
                <a:schemeClr val="accent4"/>
              </a:gs>
            </a:gsLst>
            <a:lin ang="6780000" scaled="0"/>
          </a:gradFill>
          <a:ln w="9525" cap="flat">
            <a:noFill/>
            <a:prstDash val="solid"/>
            <a:miter/>
          </a:ln>
          <a:effectLst/>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endParaRPr lang="zh-CN" altLang="en-US">
              <a:sym typeface="+mn-ea"/>
            </a:endParaRPr>
          </a:p>
        </p:txBody>
      </p:sp>
      <p:sp>
        <p:nvSpPr>
          <p:cNvPr id="24" name="燕尾形 23"/>
          <p:cNvSpPr/>
          <p:nvPr>
            <p:custDataLst>
              <p:tags r:id="rId13"/>
            </p:custDataLst>
          </p:nvPr>
        </p:nvSpPr>
        <p:spPr>
          <a:xfrm flipV="1">
            <a:off x="4708843" y="4361498"/>
            <a:ext cx="1621155" cy="186055"/>
          </a:xfrm>
          <a:prstGeom prst="chevron">
            <a:avLst/>
          </a:prstGeom>
          <a:gradFill>
            <a:gsLst>
              <a:gs pos="100000">
                <a:schemeClr val="accent1">
                  <a:lumMod val="85000"/>
                  <a:lumOff val="15000"/>
                </a:schemeClr>
              </a:gs>
              <a:gs pos="0">
                <a:schemeClr val="accent1"/>
              </a:gs>
            </a:gsLst>
            <a:lin ang="6780000" scaled="0"/>
          </a:gradFill>
          <a:ln w="9525" cap="flat">
            <a:noFill/>
            <a:prstDash val="solid"/>
            <a:miter/>
          </a:ln>
          <a:effectLst/>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endParaRPr lang="zh-CN" altLang="en-US">
              <a:sym typeface="+mn-ea"/>
            </a:endParaRPr>
          </a:p>
        </p:txBody>
      </p:sp>
      <p:sp>
        <p:nvSpPr>
          <p:cNvPr id="25" name="燕尾形 24"/>
          <p:cNvSpPr/>
          <p:nvPr>
            <p:custDataLst>
              <p:tags r:id="rId14"/>
            </p:custDataLst>
          </p:nvPr>
        </p:nvSpPr>
        <p:spPr>
          <a:xfrm flipV="1">
            <a:off x="6364923" y="4360863"/>
            <a:ext cx="1621155" cy="186055"/>
          </a:xfrm>
          <a:prstGeom prst="chevron">
            <a:avLst/>
          </a:prstGeom>
          <a:gradFill>
            <a:gsLst>
              <a:gs pos="100000">
                <a:schemeClr val="accent4">
                  <a:lumMod val="85000"/>
                  <a:lumOff val="15000"/>
                </a:schemeClr>
              </a:gs>
              <a:gs pos="0">
                <a:schemeClr val="accent4"/>
              </a:gs>
            </a:gsLst>
            <a:lin ang="6780000" scaled="0"/>
          </a:gradFill>
          <a:ln w="9525" cap="flat">
            <a:noFill/>
            <a:prstDash val="solid"/>
            <a:miter/>
          </a:ln>
          <a:effectLst/>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endParaRPr lang="zh-CN" altLang="en-US">
              <a:sym typeface="+mn-ea"/>
            </a:endParaRPr>
          </a:p>
        </p:txBody>
      </p:sp>
      <p:sp>
        <p:nvSpPr>
          <p:cNvPr id="26" name="燕尾形 25"/>
          <p:cNvSpPr/>
          <p:nvPr>
            <p:custDataLst>
              <p:tags r:id="rId15"/>
            </p:custDataLst>
          </p:nvPr>
        </p:nvSpPr>
        <p:spPr>
          <a:xfrm flipV="1">
            <a:off x="8021003" y="4361498"/>
            <a:ext cx="1621155" cy="186055"/>
          </a:xfrm>
          <a:prstGeom prst="chevron">
            <a:avLst/>
          </a:prstGeom>
          <a:gradFill>
            <a:gsLst>
              <a:gs pos="100000">
                <a:schemeClr val="accent1">
                  <a:lumMod val="85000"/>
                  <a:lumOff val="15000"/>
                </a:schemeClr>
              </a:gs>
              <a:gs pos="0">
                <a:schemeClr val="accent1"/>
              </a:gs>
            </a:gsLst>
            <a:lin ang="6780000" scaled="0"/>
          </a:gradFill>
          <a:ln w="9525" cap="flat">
            <a:noFill/>
            <a:prstDash val="solid"/>
            <a:miter/>
          </a:ln>
          <a:effectLst/>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endParaRPr lang="zh-CN" altLang="en-US">
              <a:sym typeface="+mn-ea"/>
            </a:endParaRPr>
          </a:p>
        </p:txBody>
      </p:sp>
      <p:sp>
        <p:nvSpPr>
          <p:cNvPr id="27" name="燕尾形 26"/>
          <p:cNvSpPr/>
          <p:nvPr>
            <p:custDataLst>
              <p:tags r:id="rId16"/>
            </p:custDataLst>
          </p:nvPr>
        </p:nvSpPr>
        <p:spPr>
          <a:xfrm flipV="1">
            <a:off x="1194753" y="4361498"/>
            <a:ext cx="202565" cy="186690"/>
          </a:xfrm>
          <a:prstGeom prst="chevron">
            <a:avLst/>
          </a:prstGeom>
          <a:gradFill>
            <a:gsLst>
              <a:gs pos="100000">
                <a:schemeClr val="accent1">
                  <a:lumMod val="85000"/>
                  <a:lumOff val="15000"/>
                </a:schemeClr>
              </a:gs>
              <a:gs pos="0">
                <a:schemeClr val="accent1"/>
              </a:gs>
            </a:gsLst>
            <a:lin ang="6780000" scaled="0"/>
          </a:gradFill>
          <a:ln w="9525" cap="flat">
            <a:noFill/>
            <a:prstDash val="solid"/>
            <a:miter/>
          </a:ln>
          <a:effectLst/>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endParaRPr lang="zh-CN" altLang="en-US">
              <a:sym typeface="+mn-ea"/>
            </a:endParaRPr>
          </a:p>
        </p:txBody>
      </p:sp>
      <p:sp>
        <p:nvSpPr>
          <p:cNvPr id="28" name="燕尾形 27"/>
          <p:cNvSpPr/>
          <p:nvPr>
            <p:custDataLst>
              <p:tags r:id="rId17"/>
            </p:custDataLst>
          </p:nvPr>
        </p:nvSpPr>
        <p:spPr>
          <a:xfrm flipV="1">
            <a:off x="11298873" y="4361498"/>
            <a:ext cx="202565" cy="186690"/>
          </a:xfrm>
          <a:prstGeom prst="chevron">
            <a:avLst/>
          </a:prstGeom>
          <a:gradFill>
            <a:gsLst>
              <a:gs pos="100000">
                <a:schemeClr val="accent4">
                  <a:lumMod val="85000"/>
                  <a:lumOff val="15000"/>
                </a:schemeClr>
              </a:gs>
              <a:gs pos="0">
                <a:schemeClr val="accent4"/>
              </a:gs>
            </a:gsLst>
            <a:lin ang="6780000" scaled="0"/>
          </a:gradFill>
          <a:ln w="9525" cap="flat">
            <a:noFill/>
            <a:prstDash val="solid"/>
            <a:miter/>
          </a:ln>
          <a:effectLst/>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endParaRPr lang="zh-CN" altLang="en-US">
              <a:sym typeface="+mn-ea"/>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1" name="Google Shape;121;p8"/>
          <p:cNvSpPr txBox="1"/>
          <p:nvPr/>
        </p:nvSpPr>
        <p:spPr>
          <a:xfrm>
            <a:off x="9392044" y="6604353"/>
            <a:ext cx="2743200" cy="179092"/>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900">
                <a:solidFill>
                  <a:srgbClr val="06234B"/>
                </a:solidFill>
                <a:latin typeface="Courier New" panose="02070309020205020404" pitchFamily="49" charset="0"/>
                <a:ea typeface="Roboto Mono Light"/>
                <a:cs typeface="Courier New" panose="02070309020205020404" pitchFamily="49" charset="0"/>
                <a:sym typeface="Roboto Mono Light"/>
              </a:rPr>
            </a:fld>
            <a:endParaRPr sz="900" dirty="0">
              <a:solidFill>
                <a:srgbClr val="06234B"/>
              </a:solidFill>
              <a:latin typeface="Courier New" panose="02070309020205020404" pitchFamily="49" charset="0"/>
              <a:ea typeface="Roboto Mono Light"/>
              <a:cs typeface="Courier New" panose="02070309020205020404" pitchFamily="49" charset="0"/>
              <a:sym typeface="Roboto Mono Light"/>
            </a:endParaRPr>
          </a:p>
        </p:txBody>
      </p:sp>
      <p:cxnSp>
        <p:nvCxnSpPr>
          <p:cNvPr id="125" name="Google Shape;125;p8"/>
          <p:cNvCxnSpPr/>
          <p:nvPr/>
        </p:nvCxnSpPr>
        <p:spPr>
          <a:xfrm rot="10800000">
            <a:off x="3375377" y="1569427"/>
            <a:ext cx="0" cy="3719146"/>
          </a:xfrm>
          <a:prstGeom prst="straightConnector1">
            <a:avLst/>
          </a:prstGeom>
          <a:noFill/>
          <a:ln w="12700" cap="flat" cmpd="sng">
            <a:solidFill>
              <a:srgbClr val="889FC7"/>
            </a:solidFill>
            <a:prstDash val="solid"/>
            <a:miter lim="800000"/>
            <a:headEnd type="none" w="sm" len="sm"/>
            <a:tailEnd type="none" w="sm" len="sm"/>
          </a:ln>
        </p:spPr>
      </p:cxnSp>
      <p:cxnSp>
        <p:nvCxnSpPr>
          <p:cNvPr id="128" name="Google Shape;128;p8"/>
          <p:cNvCxnSpPr/>
          <p:nvPr/>
        </p:nvCxnSpPr>
        <p:spPr>
          <a:xfrm rot="10800000">
            <a:off x="8005332" y="1569427"/>
            <a:ext cx="0" cy="3719146"/>
          </a:xfrm>
          <a:prstGeom prst="straightConnector1">
            <a:avLst/>
          </a:prstGeom>
          <a:noFill/>
          <a:ln w="12700" cap="flat" cmpd="sng">
            <a:solidFill>
              <a:srgbClr val="889FC7"/>
            </a:solidFill>
            <a:prstDash val="solid"/>
            <a:miter lim="800000"/>
            <a:headEnd type="none" w="sm" len="sm"/>
            <a:tailEnd type="none" w="sm" len="sm"/>
          </a:ln>
        </p:spPr>
      </p:cxnSp>
      <p:sp>
        <p:nvSpPr>
          <p:cNvPr id="16" name="Google Shape;123;p8"/>
          <p:cNvSpPr txBox="1"/>
          <p:nvPr/>
        </p:nvSpPr>
        <p:spPr>
          <a:xfrm>
            <a:off x="581586" y="2749564"/>
            <a:ext cx="2359146" cy="1358873"/>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889FC7"/>
              </a:buClr>
              <a:buSzPts val="8800"/>
              <a:buFont typeface="Oswald"/>
              <a:buNone/>
            </a:pPr>
            <a:r>
              <a:rPr lang="en-US" sz="6600" b="1" dirty="0">
                <a:solidFill>
                  <a:srgbClr val="889FC7"/>
                </a:solidFill>
                <a:latin typeface="Arial Black" panose="020B0A04020102020204" pitchFamily="34" charset="0"/>
                <a:ea typeface="Oswald"/>
                <a:cs typeface="Arial Black" panose="020B0A04020102020204" pitchFamily="34" charset="0"/>
                <a:sym typeface="Oswald"/>
              </a:rPr>
              <a:t>91</a:t>
            </a:r>
            <a:endParaRPr sz="3600" b="1" baseline="30000" dirty="0">
              <a:solidFill>
                <a:srgbClr val="889FC7"/>
              </a:solidFill>
              <a:latin typeface="Arial Black" panose="020B0A04020102020204" pitchFamily="34" charset="0"/>
              <a:ea typeface="Oswald"/>
              <a:cs typeface="Arial Black" panose="020B0A04020102020204" pitchFamily="34" charset="0"/>
              <a:sym typeface="Oswald"/>
            </a:endParaRPr>
          </a:p>
        </p:txBody>
      </p:sp>
      <p:sp>
        <p:nvSpPr>
          <p:cNvPr id="17" name="Google Shape;124;p8"/>
          <p:cNvSpPr txBox="1"/>
          <p:nvPr/>
        </p:nvSpPr>
        <p:spPr>
          <a:xfrm>
            <a:off x="791389" y="3856343"/>
            <a:ext cx="2119774" cy="489974"/>
          </a:xfrm>
          <a:prstGeom prst="rect">
            <a:avLst/>
          </a:prstGeom>
          <a:noFill/>
          <a:ln>
            <a:noFill/>
          </a:ln>
        </p:spPr>
        <p:txBody>
          <a:bodyPr spcFirstLastPara="1" wrap="square" lIns="91425" tIns="45700" rIns="91425" bIns="45700" anchor="t" anchorCtr="0">
            <a:noAutofit/>
          </a:bodyPr>
          <a:lstStyle/>
          <a:p>
            <a:pPr marL="0" marR="0" lvl="0" indent="0" algn="ctr" rtl="0">
              <a:lnSpc>
                <a:spcPct val="140000"/>
              </a:lnSpc>
              <a:spcBef>
                <a:spcPts val="0"/>
              </a:spcBef>
              <a:spcAft>
                <a:spcPts val="0"/>
              </a:spcAft>
              <a:buClr>
                <a:srgbClr val="06234B"/>
              </a:buClr>
              <a:buSzPct val="100000"/>
              <a:buFont typeface="Roboto Mono"/>
              <a:buNone/>
            </a:pPr>
            <a:r>
              <a:rPr lang="en-US" b="1" dirty="0">
                <a:solidFill>
                  <a:srgbClr val="06234B"/>
                </a:solidFill>
                <a:latin typeface="Courier New" panose="02070309020205020404" pitchFamily="49" charset="0"/>
                <a:ea typeface="Roboto Mono"/>
                <a:cs typeface="Courier New" panose="02070309020205020404" pitchFamily="49" charset="0"/>
                <a:sym typeface="Roboto Mono"/>
              </a:rPr>
              <a:t>retention from first to second year (fall 2020)</a:t>
            </a:r>
            <a:endParaRPr b="1" dirty="0">
              <a:solidFill>
                <a:srgbClr val="06234B"/>
              </a:solidFill>
              <a:latin typeface="Courier New" panose="02070309020205020404" pitchFamily="49" charset="0"/>
              <a:ea typeface="Roboto Mono"/>
              <a:cs typeface="Courier New" panose="02070309020205020404" pitchFamily="49" charset="0"/>
              <a:sym typeface="Roboto Mono"/>
            </a:endParaRPr>
          </a:p>
        </p:txBody>
      </p:sp>
      <p:sp>
        <p:nvSpPr>
          <p:cNvPr id="18" name="Google Shape;126;p8"/>
          <p:cNvSpPr txBox="1"/>
          <p:nvPr/>
        </p:nvSpPr>
        <p:spPr>
          <a:xfrm>
            <a:off x="3573885" y="2743192"/>
            <a:ext cx="4261340" cy="1545712"/>
          </a:xfrm>
          <a:prstGeom prst="rect">
            <a:avLst/>
          </a:prstGeom>
          <a:noFill/>
          <a:ln>
            <a:noFill/>
          </a:ln>
        </p:spPr>
        <p:txBody>
          <a:bodyPr spcFirstLastPara="1" wrap="square" lIns="91425" tIns="45700" rIns="91425" bIns="45700" anchor="t" anchorCtr="0">
            <a:noAutofit/>
          </a:bodyPr>
          <a:lstStyle/>
          <a:p>
            <a:pPr lvl="0" algn="ctr">
              <a:lnSpc>
                <a:spcPct val="90000"/>
              </a:lnSpc>
              <a:buClr>
                <a:srgbClr val="889FC7"/>
              </a:buClr>
              <a:buSzPts val="8800"/>
            </a:pPr>
            <a:r>
              <a:rPr lang="en-US" sz="6600" b="1" dirty="0">
                <a:solidFill>
                  <a:srgbClr val="CC4628"/>
                </a:solidFill>
                <a:latin typeface="Arial Black" panose="020B0A04020102020204" pitchFamily="34" charset="0"/>
                <a:ea typeface="Oswald"/>
                <a:cs typeface="Arial Black" panose="020B0A04020102020204" pitchFamily="34" charset="0"/>
                <a:sym typeface="Oswald"/>
              </a:rPr>
              <a:t>$289M</a:t>
            </a:r>
            <a:endParaRPr lang="en-US" sz="3600" b="1" baseline="30000" dirty="0">
              <a:solidFill>
                <a:srgbClr val="CC4628"/>
              </a:solidFill>
              <a:latin typeface="Arial Black" panose="020B0A04020102020204" pitchFamily="34" charset="0"/>
              <a:ea typeface="Oswald"/>
              <a:cs typeface="Arial Black" panose="020B0A04020102020204" pitchFamily="34" charset="0"/>
              <a:sym typeface="Oswald"/>
            </a:endParaRPr>
          </a:p>
        </p:txBody>
      </p:sp>
      <p:sp>
        <p:nvSpPr>
          <p:cNvPr id="19" name="Google Shape;127;p8"/>
          <p:cNvSpPr txBox="1"/>
          <p:nvPr/>
        </p:nvSpPr>
        <p:spPr>
          <a:xfrm>
            <a:off x="4244668" y="3844039"/>
            <a:ext cx="3032961" cy="305873"/>
          </a:xfrm>
          <a:prstGeom prst="rect">
            <a:avLst/>
          </a:prstGeom>
          <a:noFill/>
          <a:ln>
            <a:noFill/>
          </a:ln>
        </p:spPr>
        <p:txBody>
          <a:bodyPr spcFirstLastPara="1" wrap="square" lIns="91425" tIns="45700" rIns="91425" bIns="45700" anchor="t" anchorCtr="0">
            <a:noAutofit/>
          </a:bodyPr>
          <a:lstStyle/>
          <a:p>
            <a:pPr marL="0" marR="0" lvl="0" indent="0" algn="ctr" rtl="0">
              <a:lnSpc>
                <a:spcPct val="140000"/>
              </a:lnSpc>
              <a:spcBef>
                <a:spcPts val="0"/>
              </a:spcBef>
              <a:spcAft>
                <a:spcPts val="0"/>
              </a:spcAft>
              <a:buClr>
                <a:srgbClr val="06234B"/>
              </a:buClr>
              <a:buSzPts val="1100"/>
              <a:buFont typeface="Roboto Mono"/>
              <a:buNone/>
            </a:pPr>
            <a:r>
              <a:rPr lang="en-US" b="1" dirty="0">
                <a:solidFill>
                  <a:srgbClr val="06234B"/>
                </a:solidFill>
                <a:latin typeface="Courier New" panose="02070309020205020404" pitchFamily="49" charset="0"/>
                <a:ea typeface="Roboto Mono"/>
                <a:cs typeface="Courier New" panose="02070309020205020404" pitchFamily="49" charset="0"/>
                <a:sym typeface="Roboto Mono"/>
              </a:rPr>
              <a:t>Mines endowment as of June 2019</a:t>
            </a:r>
            <a:endParaRPr b="1" dirty="0">
              <a:latin typeface="Courier New" panose="02070309020205020404" pitchFamily="49" charset="0"/>
            </a:endParaRPr>
          </a:p>
        </p:txBody>
      </p:sp>
      <p:sp>
        <p:nvSpPr>
          <p:cNvPr id="20" name="Google Shape;130;p8"/>
          <p:cNvSpPr txBox="1"/>
          <p:nvPr/>
        </p:nvSpPr>
        <p:spPr>
          <a:xfrm>
            <a:off x="8175438" y="2749564"/>
            <a:ext cx="3262755" cy="1358873"/>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889FC7"/>
              </a:buClr>
              <a:buSzPts val="8800"/>
              <a:buFont typeface="Oswald"/>
              <a:buNone/>
            </a:pPr>
            <a:r>
              <a:rPr lang="en-US" sz="6600" b="1" dirty="0">
                <a:solidFill>
                  <a:srgbClr val="889FC7"/>
                </a:solidFill>
                <a:latin typeface="Arial Black" panose="020B0A04020102020204" pitchFamily="34" charset="0"/>
                <a:ea typeface="Oswald"/>
                <a:cs typeface="Arial Black" panose="020B0A04020102020204" pitchFamily="34" charset="0"/>
                <a:sym typeface="Oswald"/>
              </a:rPr>
              <a:t>7,172</a:t>
            </a:r>
            <a:endParaRPr sz="6600" b="1" baseline="30000" dirty="0">
              <a:solidFill>
                <a:srgbClr val="889FC7"/>
              </a:solidFill>
              <a:latin typeface="Arial Black" panose="020B0A04020102020204" pitchFamily="34" charset="0"/>
              <a:ea typeface="Oswald"/>
              <a:cs typeface="Arial Black" panose="020B0A04020102020204" pitchFamily="34" charset="0"/>
              <a:sym typeface="Oswald"/>
            </a:endParaRPr>
          </a:p>
        </p:txBody>
      </p:sp>
      <p:sp>
        <p:nvSpPr>
          <p:cNvPr id="21" name="Google Shape;131;p8"/>
          <p:cNvSpPr txBox="1"/>
          <p:nvPr/>
        </p:nvSpPr>
        <p:spPr>
          <a:xfrm>
            <a:off x="8315755" y="3916483"/>
            <a:ext cx="2982119" cy="1372090"/>
          </a:xfrm>
          <a:prstGeom prst="rect">
            <a:avLst/>
          </a:prstGeom>
          <a:noFill/>
          <a:ln>
            <a:noFill/>
          </a:ln>
        </p:spPr>
        <p:txBody>
          <a:bodyPr spcFirstLastPara="1" wrap="square" lIns="91425" tIns="45700" rIns="91425" bIns="45700" anchor="t" anchorCtr="0">
            <a:normAutofit/>
          </a:bodyPr>
          <a:lstStyle/>
          <a:p>
            <a:pPr marL="0" marR="0" lvl="0" indent="0" algn="ctr" rtl="0">
              <a:lnSpc>
                <a:spcPct val="140000"/>
              </a:lnSpc>
              <a:spcBef>
                <a:spcPts val="0"/>
              </a:spcBef>
              <a:spcAft>
                <a:spcPts val="0"/>
              </a:spcAft>
              <a:buClr>
                <a:srgbClr val="06234B"/>
              </a:buClr>
              <a:buSzPct val="100000"/>
              <a:buFont typeface="Roboto Mono"/>
              <a:buNone/>
            </a:pPr>
            <a:r>
              <a:rPr lang="en-US" b="1" dirty="0">
                <a:solidFill>
                  <a:srgbClr val="06234B"/>
                </a:solidFill>
                <a:latin typeface="Courier New" panose="02070309020205020404" pitchFamily="49" charset="0"/>
                <a:ea typeface="Roboto Mono"/>
                <a:cs typeface="Courier New" panose="02070309020205020404" pitchFamily="49" charset="0"/>
                <a:sym typeface="Roboto Mono"/>
              </a:rPr>
              <a:t>undergraduate, graduate, and non-degree students for fall 2021</a:t>
            </a:r>
            <a:endParaRPr b="1" dirty="0">
              <a:solidFill>
                <a:srgbClr val="06234B"/>
              </a:solidFill>
              <a:latin typeface="Courier New" panose="02070309020205020404" pitchFamily="49" charset="0"/>
              <a:ea typeface="Roboto Mono"/>
              <a:cs typeface="Courier New" panose="02070309020205020404" pitchFamily="49" charset="0"/>
              <a:sym typeface="Roboto Mono"/>
            </a:endParaRPr>
          </a:p>
        </p:txBody>
      </p:sp>
      <p:sp>
        <p:nvSpPr>
          <p:cNvPr id="2" name="Google Shape;111;p7"/>
          <p:cNvSpPr txBox="1"/>
          <p:nvPr/>
        </p:nvSpPr>
        <p:spPr>
          <a:xfrm>
            <a:off x="384511" y="214411"/>
            <a:ext cx="4937760"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b="1" dirty="0">
                <a:solidFill>
                  <a:srgbClr val="06234B"/>
                </a:solidFill>
                <a:latin typeface="Courier New" panose="02070309020205020404" pitchFamily="49" charset="0"/>
                <a:ea typeface="Open Sans"/>
                <a:cs typeface="Courier New" panose="02070309020205020404" pitchFamily="49" charset="0"/>
                <a:sym typeface="Open Sans"/>
              </a:rPr>
              <a:t>SLIDE HEADER HERE  </a:t>
            </a:r>
            <a:r>
              <a:rPr lang="en-US" sz="1400" b="1" dirty="0">
                <a:solidFill>
                  <a:srgbClr val="06234B"/>
                </a:solidFill>
                <a:latin typeface="Arial Black" panose="020B0A04020102020204" pitchFamily="34" charset="0"/>
                <a:ea typeface="Open Sans Light"/>
                <a:cs typeface="Arial Black" panose="020B0A04020102020204" pitchFamily="34" charset="0"/>
                <a:sym typeface="Open Sans Light"/>
              </a:rPr>
              <a:t>|</a:t>
            </a:r>
            <a:r>
              <a:rPr lang="en-US" sz="1400" b="1" dirty="0">
                <a:solidFill>
                  <a:srgbClr val="06234B"/>
                </a:solidFill>
                <a:latin typeface="Arial Black" panose="020B0A04020102020204" pitchFamily="34" charset="0"/>
                <a:ea typeface="Open Sans"/>
                <a:cs typeface="Arial Black" panose="020B0A04020102020204" pitchFamily="34" charset="0"/>
                <a:sym typeface="Open Sans"/>
              </a:rPr>
              <a:t>  LOREM IPSUM</a:t>
            </a:r>
            <a:endParaRPr b="1" dirty="0">
              <a:latin typeface="Arial Black" panose="020B0A04020102020204" pitchFamily="34" charset="0"/>
              <a:cs typeface="Arial Black" panose="020B0A04020102020204" pitchFamily="34"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pic>
        <p:nvPicPr>
          <p:cNvPr id="136" name="Google Shape;136;p9" descr="Shape&#10;&#10;Description automatically generated with medium confidence"/>
          <p:cNvPicPr preferRelativeResize="0"/>
          <p:nvPr/>
        </p:nvPicPr>
        <p:blipFill rotWithShape="1">
          <a:blip r:embed="rId1" cstate="screen"/>
          <a:srcRect/>
          <a:stretch>
            <a:fillRect/>
          </a:stretch>
        </p:blipFill>
        <p:spPr>
          <a:xfrm>
            <a:off x="806735" y="3617185"/>
            <a:ext cx="4583074" cy="852768"/>
          </a:xfrm>
          <a:prstGeom prst="rect">
            <a:avLst/>
          </a:prstGeom>
          <a:noFill/>
          <a:ln>
            <a:noFill/>
          </a:ln>
        </p:spPr>
      </p:pic>
      <p:sp>
        <p:nvSpPr>
          <p:cNvPr id="137" name="Google Shape;137;p9"/>
          <p:cNvSpPr txBox="1"/>
          <p:nvPr/>
        </p:nvSpPr>
        <p:spPr>
          <a:xfrm>
            <a:off x="328413" y="214411"/>
            <a:ext cx="4937760"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b="1" dirty="0">
                <a:solidFill>
                  <a:srgbClr val="06234B"/>
                </a:solidFill>
                <a:latin typeface="Courier New" panose="02070309020205020404" pitchFamily="49" charset="0"/>
                <a:ea typeface="Open Sans"/>
                <a:cs typeface="Courier New" panose="02070309020205020404" pitchFamily="49" charset="0"/>
                <a:sym typeface="Open Sans"/>
              </a:rPr>
              <a:t>SLIDE HEADER HERE  </a:t>
            </a:r>
            <a:r>
              <a:rPr lang="en-US" sz="1400" b="1" dirty="0">
                <a:solidFill>
                  <a:srgbClr val="06234B"/>
                </a:solidFill>
                <a:latin typeface="Arial Black" panose="020B0A04020102020204" pitchFamily="34" charset="0"/>
                <a:ea typeface="Open Sans Light"/>
                <a:cs typeface="Arial Black" panose="020B0A04020102020204" pitchFamily="34" charset="0"/>
                <a:sym typeface="Open Sans Light"/>
              </a:rPr>
              <a:t>|</a:t>
            </a:r>
            <a:r>
              <a:rPr lang="en-US" sz="1400" b="1" dirty="0">
                <a:solidFill>
                  <a:srgbClr val="06234B"/>
                </a:solidFill>
                <a:latin typeface="Arial Black" panose="020B0A04020102020204" pitchFamily="34" charset="0"/>
                <a:ea typeface="Open Sans"/>
                <a:cs typeface="Arial Black" panose="020B0A04020102020204" pitchFamily="34" charset="0"/>
                <a:sym typeface="Open Sans"/>
              </a:rPr>
              <a:t>  LOREM IPSUM</a:t>
            </a:r>
            <a:endParaRPr b="1" dirty="0">
              <a:latin typeface="Arial Black" panose="020B0A04020102020204" pitchFamily="34" charset="0"/>
              <a:cs typeface="Arial Black" panose="020B0A04020102020204" pitchFamily="34" charset="0"/>
            </a:endParaRPr>
          </a:p>
        </p:txBody>
      </p:sp>
      <p:sp>
        <p:nvSpPr>
          <p:cNvPr id="138" name="Google Shape;138;p9"/>
          <p:cNvSpPr txBox="1"/>
          <p:nvPr/>
        </p:nvSpPr>
        <p:spPr>
          <a:xfrm>
            <a:off x="6477949" y="1604907"/>
            <a:ext cx="5385637" cy="1187073"/>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06234B"/>
              </a:buClr>
              <a:buSzPts val="4400"/>
              <a:buFont typeface="Oswald"/>
              <a:buNone/>
            </a:pPr>
            <a:r>
              <a:rPr lang="en-US" sz="4000" b="1" dirty="0">
                <a:solidFill>
                  <a:srgbClr val="06234B"/>
                </a:solidFill>
                <a:latin typeface="Arial Black" panose="020B0A04020102020204" pitchFamily="34" charset="0"/>
                <a:ea typeface="Oswald"/>
                <a:cs typeface="Arial Black" panose="020B0A04020102020204" pitchFamily="34" charset="0"/>
                <a:sym typeface="Oswald"/>
              </a:rPr>
              <a:t>SLIDE </a:t>
            </a:r>
            <a:br>
              <a:rPr lang="en-US" sz="4000" b="1" dirty="0">
                <a:solidFill>
                  <a:srgbClr val="06234B"/>
                </a:solidFill>
                <a:latin typeface="Arial Black" panose="020B0A04020102020204" pitchFamily="34" charset="0"/>
                <a:ea typeface="Oswald"/>
                <a:cs typeface="Arial Black" panose="020B0A04020102020204" pitchFamily="34" charset="0"/>
                <a:sym typeface="Oswald"/>
              </a:rPr>
            </a:br>
            <a:r>
              <a:rPr lang="en-US" sz="4000" b="1" dirty="0">
                <a:solidFill>
                  <a:srgbClr val="06234B"/>
                </a:solidFill>
                <a:latin typeface="Arial Black" panose="020B0A04020102020204" pitchFamily="34" charset="0"/>
                <a:ea typeface="Oswald"/>
                <a:cs typeface="Arial Black" panose="020B0A04020102020204" pitchFamily="34" charset="0"/>
                <a:sym typeface="Oswald"/>
              </a:rPr>
              <a:t>TITLE HERE</a:t>
            </a:r>
            <a:endParaRPr sz="4000" b="1" dirty="0">
              <a:solidFill>
                <a:srgbClr val="06234B"/>
              </a:solidFill>
              <a:latin typeface="Arial Black" panose="020B0A04020102020204" pitchFamily="34" charset="0"/>
              <a:ea typeface="Oswald"/>
              <a:cs typeface="Arial Black" panose="020B0A04020102020204" pitchFamily="34" charset="0"/>
              <a:sym typeface="Oswald"/>
            </a:endParaRPr>
          </a:p>
        </p:txBody>
      </p:sp>
      <p:sp>
        <p:nvSpPr>
          <p:cNvPr id="139" name="Google Shape;139;p9"/>
          <p:cNvSpPr txBox="1"/>
          <p:nvPr/>
        </p:nvSpPr>
        <p:spPr>
          <a:xfrm>
            <a:off x="6559930" y="2872548"/>
            <a:ext cx="3575743" cy="2993780"/>
          </a:xfrm>
          <a:prstGeom prst="rect">
            <a:avLst/>
          </a:prstGeom>
          <a:noFill/>
          <a:ln>
            <a:noFill/>
          </a:ln>
        </p:spPr>
        <p:txBody>
          <a:bodyPr spcFirstLastPara="1" wrap="square" lIns="91425" tIns="45700" rIns="91425" bIns="45700" anchor="t" anchorCtr="0">
            <a:noAutofit/>
          </a:bodyPr>
          <a:lstStyle/>
          <a:p>
            <a:pPr marL="0" marR="0" lvl="0" indent="0" algn="l" rtl="0">
              <a:lnSpc>
                <a:spcPct val="140000"/>
              </a:lnSpc>
              <a:spcBef>
                <a:spcPts val="0"/>
              </a:spcBef>
              <a:spcAft>
                <a:spcPts val="0"/>
              </a:spcAft>
              <a:buClr>
                <a:schemeClr val="dk1"/>
              </a:buClr>
              <a:buSzPts val="1200"/>
              <a:buFont typeface="Open Sans"/>
              <a:buNone/>
            </a:pPr>
            <a:r>
              <a:rPr lang="en-US" sz="1200" dirty="0">
                <a:solidFill>
                  <a:srgbClr val="183158"/>
                </a:solidFill>
                <a:latin typeface="Arial" panose="020B0604020202020204" pitchFamily="34" charset="0"/>
                <a:ea typeface="Open Sans"/>
                <a:cs typeface="Arial" panose="020B0604020202020204" pitchFamily="34" charset="0"/>
                <a:sym typeface="Open Sans"/>
              </a:rPr>
              <a:t>Lorem ipsum dolor sit </a:t>
            </a:r>
            <a:r>
              <a:rPr lang="en-US" sz="1200" dirty="0" err="1">
                <a:solidFill>
                  <a:srgbClr val="183158"/>
                </a:solidFill>
                <a:latin typeface="Arial" panose="020B0604020202020204" pitchFamily="34" charset="0"/>
                <a:ea typeface="Open Sans"/>
                <a:cs typeface="Arial" panose="020B0604020202020204" pitchFamily="34" charset="0"/>
                <a:sym typeface="Open Sans"/>
              </a:rPr>
              <a:t>amet</a:t>
            </a:r>
            <a:r>
              <a:rPr lang="en-US" sz="1200" dirty="0">
                <a:solidFill>
                  <a:srgbClr val="183158"/>
                </a:solidFill>
                <a:latin typeface="Arial" panose="020B0604020202020204" pitchFamily="34" charset="0"/>
                <a:ea typeface="Open Sans"/>
                <a:cs typeface="Arial" panose="020B0604020202020204" pitchFamily="34" charset="0"/>
                <a:sym typeface="Open Sans"/>
              </a:rPr>
              <a:t>, </a:t>
            </a:r>
            <a:r>
              <a:rPr lang="en-US" sz="1200" dirty="0" err="1">
                <a:solidFill>
                  <a:srgbClr val="183158"/>
                </a:solidFill>
                <a:latin typeface="Arial" panose="020B0604020202020204" pitchFamily="34" charset="0"/>
                <a:ea typeface="Open Sans"/>
                <a:cs typeface="Arial" panose="020B0604020202020204" pitchFamily="34" charset="0"/>
                <a:sym typeface="Open Sans"/>
              </a:rPr>
              <a:t>consectetur</a:t>
            </a:r>
            <a:r>
              <a:rPr lang="en-US" sz="1200" dirty="0">
                <a:solidFill>
                  <a:srgbClr val="183158"/>
                </a:solidFill>
                <a:latin typeface="Arial" panose="020B0604020202020204" pitchFamily="34" charset="0"/>
                <a:ea typeface="Open Sans"/>
                <a:cs typeface="Arial" panose="020B0604020202020204" pitchFamily="34" charset="0"/>
                <a:sym typeface="Open Sans"/>
              </a:rPr>
              <a:t> </a:t>
            </a:r>
            <a:r>
              <a:rPr lang="en-US" sz="1200" dirty="0" err="1">
                <a:solidFill>
                  <a:srgbClr val="183158"/>
                </a:solidFill>
                <a:latin typeface="Arial" panose="020B0604020202020204" pitchFamily="34" charset="0"/>
                <a:ea typeface="Open Sans"/>
                <a:cs typeface="Arial" panose="020B0604020202020204" pitchFamily="34" charset="0"/>
                <a:sym typeface="Open Sans"/>
              </a:rPr>
              <a:t>adipiscing</a:t>
            </a:r>
            <a:r>
              <a:rPr lang="en-US" sz="1200" dirty="0">
                <a:solidFill>
                  <a:srgbClr val="183158"/>
                </a:solidFill>
                <a:latin typeface="Arial" panose="020B0604020202020204" pitchFamily="34" charset="0"/>
                <a:ea typeface="Open Sans"/>
                <a:cs typeface="Arial" panose="020B0604020202020204" pitchFamily="34" charset="0"/>
                <a:sym typeface="Open Sans"/>
              </a:rPr>
              <a:t> </a:t>
            </a:r>
            <a:r>
              <a:rPr lang="en-US" sz="1200" dirty="0" err="1">
                <a:solidFill>
                  <a:srgbClr val="183158"/>
                </a:solidFill>
                <a:latin typeface="Arial" panose="020B0604020202020204" pitchFamily="34" charset="0"/>
                <a:ea typeface="Open Sans"/>
                <a:cs typeface="Arial" panose="020B0604020202020204" pitchFamily="34" charset="0"/>
                <a:sym typeface="Open Sans"/>
              </a:rPr>
              <a:t>elit</a:t>
            </a:r>
            <a:r>
              <a:rPr lang="en-US" sz="1200" dirty="0">
                <a:solidFill>
                  <a:srgbClr val="183158"/>
                </a:solidFill>
                <a:latin typeface="Arial" panose="020B0604020202020204" pitchFamily="34" charset="0"/>
                <a:ea typeface="Open Sans"/>
                <a:cs typeface="Arial" panose="020B0604020202020204" pitchFamily="34" charset="0"/>
                <a:sym typeface="Open Sans"/>
              </a:rPr>
              <a:t>, sed do </a:t>
            </a:r>
            <a:r>
              <a:rPr lang="en-US" sz="1200" dirty="0" err="1">
                <a:solidFill>
                  <a:srgbClr val="183158"/>
                </a:solidFill>
                <a:latin typeface="Arial" panose="020B0604020202020204" pitchFamily="34" charset="0"/>
                <a:ea typeface="Open Sans"/>
                <a:cs typeface="Arial" panose="020B0604020202020204" pitchFamily="34" charset="0"/>
                <a:sym typeface="Open Sans"/>
              </a:rPr>
              <a:t>eiusmod</a:t>
            </a:r>
            <a:r>
              <a:rPr lang="en-US" sz="1200" dirty="0">
                <a:solidFill>
                  <a:srgbClr val="183158"/>
                </a:solidFill>
                <a:latin typeface="Arial" panose="020B0604020202020204" pitchFamily="34" charset="0"/>
                <a:ea typeface="Open Sans"/>
                <a:cs typeface="Arial" panose="020B0604020202020204" pitchFamily="34" charset="0"/>
                <a:sym typeface="Open Sans"/>
              </a:rPr>
              <a:t> </a:t>
            </a:r>
            <a:r>
              <a:rPr lang="en-US" sz="1200" dirty="0" err="1">
                <a:solidFill>
                  <a:srgbClr val="183158"/>
                </a:solidFill>
                <a:latin typeface="Arial" panose="020B0604020202020204" pitchFamily="34" charset="0"/>
                <a:ea typeface="Open Sans"/>
                <a:cs typeface="Arial" panose="020B0604020202020204" pitchFamily="34" charset="0"/>
                <a:sym typeface="Open Sans"/>
              </a:rPr>
              <a:t>tempor</a:t>
            </a:r>
            <a:r>
              <a:rPr lang="en-US" sz="1200" dirty="0">
                <a:solidFill>
                  <a:srgbClr val="183158"/>
                </a:solidFill>
                <a:latin typeface="Arial" panose="020B0604020202020204" pitchFamily="34" charset="0"/>
                <a:ea typeface="Open Sans"/>
                <a:cs typeface="Arial" panose="020B0604020202020204" pitchFamily="34" charset="0"/>
                <a:sym typeface="Open Sans"/>
              </a:rPr>
              <a:t> </a:t>
            </a:r>
            <a:r>
              <a:rPr lang="en-US" sz="1200" dirty="0" err="1">
                <a:solidFill>
                  <a:srgbClr val="183158"/>
                </a:solidFill>
                <a:latin typeface="Arial" panose="020B0604020202020204" pitchFamily="34" charset="0"/>
                <a:ea typeface="Open Sans"/>
                <a:cs typeface="Arial" panose="020B0604020202020204" pitchFamily="34" charset="0"/>
                <a:sym typeface="Open Sans"/>
              </a:rPr>
              <a:t>incididunt</a:t>
            </a:r>
            <a:r>
              <a:rPr lang="en-US" sz="1200" dirty="0">
                <a:solidFill>
                  <a:srgbClr val="183158"/>
                </a:solidFill>
                <a:latin typeface="Arial" panose="020B0604020202020204" pitchFamily="34" charset="0"/>
                <a:ea typeface="Open Sans"/>
                <a:cs typeface="Arial" panose="020B0604020202020204" pitchFamily="34" charset="0"/>
                <a:sym typeface="Open Sans"/>
              </a:rPr>
              <a:t> </a:t>
            </a:r>
            <a:r>
              <a:rPr lang="en-US" sz="1200" dirty="0" err="1">
                <a:solidFill>
                  <a:srgbClr val="183158"/>
                </a:solidFill>
                <a:latin typeface="Arial" panose="020B0604020202020204" pitchFamily="34" charset="0"/>
                <a:ea typeface="Open Sans"/>
                <a:cs typeface="Arial" panose="020B0604020202020204" pitchFamily="34" charset="0"/>
                <a:sym typeface="Open Sans"/>
              </a:rPr>
              <a:t>ut</a:t>
            </a:r>
            <a:r>
              <a:rPr lang="en-US" sz="1200" dirty="0">
                <a:solidFill>
                  <a:srgbClr val="183158"/>
                </a:solidFill>
                <a:latin typeface="Arial" panose="020B0604020202020204" pitchFamily="34" charset="0"/>
                <a:ea typeface="Open Sans"/>
                <a:cs typeface="Arial" panose="020B0604020202020204" pitchFamily="34" charset="0"/>
                <a:sym typeface="Open Sans"/>
              </a:rPr>
              <a:t> </a:t>
            </a:r>
            <a:r>
              <a:rPr lang="en-US" sz="1200" dirty="0" err="1">
                <a:solidFill>
                  <a:srgbClr val="183158"/>
                </a:solidFill>
                <a:latin typeface="Arial" panose="020B0604020202020204" pitchFamily="34" charset="0"/>
                <a:ea typeface="Open Sans"/>
                <a:cs typeface="Arial" panose="020B0604020202020204" pitchFamily="34" charset="0"/>
                <a:sym typeface="Open Sans"/>
              </a:rPr>
              <a:t>labore</a:t>
            </a:r>
            <a:r>
              <a:rPr lang="en-US" sz="1200" dirty="0">
                <a:solidFill>
                  <a:srgbClr val="183158"/>
                </a:solidFill>
                <a:latin typeface="Arial" panose="020B0604020202020204" pitchFamily="34" charset="0"/>
                <a:ea typeface="Open Sans"/>
                <a:cs typeface="Arial" panose="020B0604020202020204" pitchFamily="34" charset="0"/>
                <a:sym typeface="Open Sans"/>
              </a:rPr>
              <a:t> et dolore magna </a:t>
            </a:r>
            <a:r>
              <a:rPr lang="en-US" sz="1200" dirty="0" err="1">
                <a:solidFill>
                  <a:srgbClr val="183158"/>
                </a:solidFill>
                <a:latin typeface="Arial" panose="020B0604020202020204" pitchFamily="34" charset="0"/>
                <a:ea typeface="Open Sans"/>
                <a:cs typeface="Arial" panose="020B0604020202020204" pitchFamily="34" charset="0"/>
                <a:sym typeface="Open Sans"/>
              </a:rPr>
              <a:t>aliqua</a:t>
            </a:r>
            <a:r>
              <a:rPr lang="en-US" sz="1200" dirty="0">
                <a:solidFill>
                  <a:srgbClr val="183158"/>
                </a:solidFill>
                <a:latin typeface="Arial" panose="020B0604020202020204" pitchFamily="34" charset="0"/>
                <a:ea typeface="Open Sans"/>
                <a:cs typeface="Arial" panose="020B0604020202020204" pitchFamily="34" charset="0"/>
                <a:sym typeface="Open Sans"/>
              </a:rPr>
              <a:t>. Ut </a:t>
            </a:r>
            <a:r>
              <a:rPr lang="en-US" sz="1200" dirty="0" err="1">
                <a:solidFill>
                  <a:srgbClr val="183158"/>
                </a:solidFill>
                <a:latin typeface="Arial" panose="020B0604020202020204" pitchFamily="34" charset="0"/>
                <a:ea typeface="Open Sans"/>
                <a:cs typeface="Arial" panose="020B0604020202020204" pitchFamily="34" charset="0"/>
                <a:sym typeface="Open Sans"/>
              </a:rPr>
              <a:t>enim</a:t>
            </a:r>
            <a:r>
              <a:rPr lang="en-US" sz="1200" dirty="0">
                <a:solidFill>
                  <a:srgbClr val="183158"/>
                </a:solidFill>
                <a:latin typeface="Arial" panose="020B0604020202020204" pitchFamily="34" charset="0"/>
                <a:ea typeface="Open Sans"/>
                <a:cs typeface="Arial" panose="020B0604020202020204" pitchFamily="34" charset="0"/>
                <a:sym typeface="Open Sans"/>
              </a:rPr>
              <a:t> ad minim </a:t>
            </a:r>
            <a:r>
              <a:rPr lang="en-US" sz="1200" dirty="0" err="1">
                <a:solidFill>
                  <a:srgbClr val="183158"/>
                </a:solidFill>
                <a:latin typeface="Arial" panose="020B0604020202020204" pitchFamily="34" charset="0"/>
                <a:ea typeface="Open Sans"/>
                <a:cs typeface="Arial" panose="020B0604020202020204" pitchFamily="34" charset="0"/>
                <a:sym typeface="Open Sans"/>
              </a:rPr>
              <a:t>veniam</a:t>
            </a:r>
            <a:r>
              <a:rPr lang="en-US" sz="1200" dirty="0">
                <a:solidFill>
                  <a:srgbClr val="183158"/>
                </a:solidFill>
                <a:latin typeface="Arial" panose="020B0604020202020204" pitchFamily="34" charset="0"/>
                <a:ea typeface="Open Sans"/>
                <a:cs typeface="Arial" panose="020B0604020202020204" pitchFamily="34" charset="0"/>
                <a:sym typeface="Open Sans"/>
              </a:rPr>
              <a:t>, </a:t>
            </a:r>
            <a:r>
              <a:rPr lang="en-US" sz="1200" dirty="0" err="1">
                <a:solidFill>
                  <a:srgbClr val="183158"/>
                </a:solidFill>
                <a:latin typeface="Arial" panose="020B0604020202020204" pitchFamily="34" charset="0"/>
                <a:ea typeface="Open Sans"/>
                <a:cs typeface="Arial" panose="020B0604020202020204" pitchFamily="34" charset="0"/>
                <a:sym typeface="Open Sans"/>
              </a:rPr>
              <a:t>quis</a:t>
            </a:r>
            <a:r>
              <a:rPr lang="en-US" sz="1200" dirty="0">
                <a:solidFill>
                  <a:srgbClr val="183158"/>
                </a:solidFill>
                <a:latin typeface="Arial" panose="020B0604020202020204" pitchFamily="34" charset="0"/>
                <a:ea typeface="Open Sans"/>
                <a:cs typeface="Arial" panose="020B0604020202020204" pitchFamily="34" charset="0"/>
                <a:sym typeface="Open Sans"/>
              </a:rPr>
              <a:t> </a:t>
            </a:r>
            <a:r>
              <a:rPr lang="en-US" sz="1200" dirty="0" err="1">
                <a:solidFill>
                  <a:srgbClr val="183158"/>
                </a:solidFill>
                <a:latin typeface="Arial" panose="020B0604020202020204" pitchFamily="34" charset="0"/>
                <a:ea typeface="Open Sans"/>
                <a:cs typeface="Arial" panose="020B0604020202020204" pitchFamily="34" charset="0"/>
                <a:sym typeface="Open Sans"/>
              </a:rPr>
              <a:t>nostrud</a:t>
            </a:r>
            <a:r>
              <a:rPr lang="en-US" sz="1200" dirty="0">
                <a:solidFill>
                  <a:srgbClr val="183158"/>
                </a:solidFill>
                <a:latin typeface="Arial" panose="020B0604020202020204" pitchFamily="34" charset="0"/>
                <a:ea typeface="Open Sans"/>
                <a:cs typeface="Arial" panose="020B0604020202020204" pitchFamily="34" charset="0"/>
                <a:sym typeface="Open Sans"/>
              </a:rPr>
              <a:t> exercitation </a:t>
            </a:r>
            <a:r>
              <a:rPr lang="en-US" sz="1200" dirty="0" err="1">
                <a:solidFill>
                  <a:srgbClr val="183158"/>
                </a:solidFill>
                <a:latin typeface="Arial" panose="020B0604020202020204" pitchFamily="34" charset="0"/>
                <a:ea typeface="Open Sans"/>
                <a:cs typeface="Arial" panose="020B0604020202020204" pitchFamily="34" charset="0"/>
                <a:sym typeface="Open Sans"/>
              </a:rPr>
              <a:t>ullamco</a:t>
            </a:r>
            <a:r>
              <a:rPr lang="en-US" sz="1200" dirty="0">
                <a:solidFill>
                  <a:srgbClr val="183158"/>
                </a:solidFill>
                <a:latin typeface="Arial" panose="020B0604020202020204" pitchFamily="34" charset="0"/>
                <a:ea typeface="Open Sans"/>
                <a:cs typeface="Arial" panose="020B0604020202020204" pitchFamily="34" charset="0"/>
                <a:sym typeface="Open Sans"/>
              </a:rPr>
              <a:t> </a:t>
            </a:r>
            <a:r>
              <a:rPr lang="en-US" sz="1200" dirty="0" err="1">
                <a:solidFill>
                  <a:srgbClr val="183158"/>
                </a:solidFill>
                <a:latin typeface="Arial" panose="020B0604020202020204" pitchFamily="34" charset="0"/>
                <a:ea typeface="Open Sans"/>
                <a:cs typeface="Arial" panose="020B0604020202020204" pitchFamily="34" charset="0"/>
                <a:sym typeface="Open Sans"/>
              </a:rPr>
              <a:t>laboris</a:t>
            </a:r>
            <a:r>
              <a:rPr lang="en-US" sz="1200" dirty="0">
                <a:solidFill>
                  <a:srgbClr val="183158"/>
                </a:solidFill>
                <a:latin typeface="Arial" panose="020B0604020202020204" pitchFamily="34" charset="0"/>
                <a:ea typeface="Open Sans"/>
                <a:cs typeface="Arial" panose="020B0604020202020204" pitchFamily="34" charset="0"/>
                <a:sym typeface="Open Sans"/>
              </a:rPr>
              <a:t> nisi </a:t>
            </a:r>
            <a:r>
              <a:rPr lang="en-US" sz="1200" dirty="0" err="1">
                <a:solidFill>
                  <a:srgbClr val="183158"/>
                </a:solidFill>
                <a:latin typeface="Arial" panose="020B0604020202020204" pitchFamily="34" charset="0"/>
                <a:ea typeface="Open Sans"/>
                <a:cs typeface="Arial" panose="020B0604020202020204" pitchFamily="34" charset="0"/>
                <a:sym typeface="Open Sans"/>
              </a:rPr>
              <a:t>ut</a:t>
            </a:r>
            <a:r>
              <a:rPr lang="en-US" sz="1200" dirty="0">
                <a:solidFill>
                  <a:srgbClr val="183158"/>
                </a:solidFill>
                <a:latin typeface="Arial" panose="020B0604020202020204" pitchFamily="34" charset="0"/>
                <a:ea typeface="Open Sans"/>
                <a:cs typeface="Arial" panose="020B0604020202020204" pitchFamily="34" charset="0"/>
                <a:sym typeface="Open Sans"/>
              </a:rPr>
              <a:t> </a:t>
            </a:r>
            <a:r>
              <a:rPr lang="en-US" sz="1200" dirty="0" err="1">
                <a:solidFill>
                  <a:srgbClr val="183158"/>
                </a:solidFill>
                <a:latin typeface="Arial" panose="020B0604020202020204" pitchFamily="34" charset="0"/>
                <a:ea typeface="Open Sans"/>
                <a:cs typeface="Arial" panose="020B0604020202020204" pitchFamily="34" charset="0"/>
                <a:sym typeface="Open Sans"/>
              </a:rPr>
              <a:t>aliquip</a:t>
            </a:r>
            <a:r>
              <a:rPr lang="en-US" sz="1200" dirty="0">
                <a:solidFill>
                  <a:srgbClr val="183158"/>
                </a:solidFill>
                <a:latin typeface="Arial" panose="020B0604020202020204" pitchFamily="34" charset="0"/>
                <a:ea typeface="Open Sans"/>
                <a:cs typeface="Arial" panose="020B0604020202020204" pitchFamily="34" charset="0"/>
                <a:sym typeface="Open Sans"/>
              </a:rPr>
              <a:t> ex </a:t>
            </a:r>
            <a:r>
              <a:rPr lang="en-US" sz="1200" dirty="0" err="1">
                <a:solidFill>
                  <a:srgbClr val="183158"/>
                </a:solidFill>
                <a:latin typeface="Arial" panose="020B0604020202020204" pitchFamily="34" charset="0"/>
                <a:ea typeface="Open Sans"/>
                <a:cs typeface="Arial" panose="020B0604020202020204" pitchFamily="34" charset="0"/>
                <a:sym typeface="Open Sans"/>
              </a:rPr>
              <a:t>ea</a:t>
            </a:r>
            <a:r>
              <a:rPr lang="en-US" sz="1200" dirty="0">
                <a:solidFill>
                  <a:srgbClr val="183158"/>
                </a:solidFill>
                <a:latin typeface="Arial" panose="020B0604020202020204" pitchFamily="34" charset="0"/>
                <a:ea typeface="Open Sans"/>
                <a:cs typeface="Arial" panose="020B0604020202020204" pitchFamily="34" charset="0"/>
                <a:sym typeface="Open Sans"/>
              </a:rPr>
              <a:t> </a:t>
            </a:r>
            <a:r>
              <a:rPr lang="en-US" sz="1200" dirty="0" err="1">
                <a:solidFill>
                  <a:srgbClr val="183158"/>
                </a:solidFill>
                <a:latin typeface="Arial" panose="020B0604020202020204" pitchFamily="34" charset="0"/>
                <a:ea typeface="Open Sans"/>
                <a:cs typeface="Arial" panose="020B0604020202020204" pitchFamily="34" charset="0"/>
                <a:sym typeface="Open Sans"/>
              </a:rPr>
              <a:t>commodo</a:t>
            </a:r>
            <a:r>
              <a:rPr lang="en-US" sz="1200" dirty="0">
                <a:solidFill>
                  <a:srgbClr val="183158"/>
                </a:solidFill>
                <a:latin typeface="Arial" panose="020B0604020202020204" pitchFamily="34" charset="0"/>
                <a:ea typeface="Open Sans"/>
                <a:cs typeface="Arial" panose="020B0604020202020204" pitchFamily="34" charset="0"/>
                <a:sym typeface="Open Sans"/>
              </a:rPr>
              <a:t> </a:t>
            </a:r>
            <a:r>
              <a:rPr lang="en-US" sz="1200" dirty="0" err="1">
                <a:solidFill>
                  <a:srgbClr val="183158"/>
                </a:solidFill>
                <a:latin typeface="Arial" panose="020B0604020202020204" pitchFamily="34" charset="0"/>
                <a:ea typeface="Open Sans"/>
                <a:cs typeface="Arial" panose="020B0604020202020204" pitchFamily="34" charset="0"/>
                <a:sym typeface="Open Sans"/>
              </a:rPr>
              <a:t>consequat</a:t>
            </a:r>
            <a:r>
              <a:rPr lang="en-US" sz="1200" dirty="0">
                <a:solidFill>
                  <a:srgbClr val="183158"/>
                </a:solidFill>
                <a:latin typeface="Arial" panose="020B0604020202020204" pitchFamily="34" charset="0"/>
                <a:ea typeface="Open Sans"/>
                <a:cs typeface="Arial" panose="020B0604020202020204" pitchFamily="34" charset="0"/>
                <a:sym typeface="Open Sans"/>
              </a:rPr>
              <a:t>. </a:t>
            </a:r>
            <a:endParaRPr dirty="0">
              <a:solidFill>
                <a:srgbClr val="183158"/>
              </a:solidFill>
              <a:latin typeface="Arial" panose="020B0604020202020204" pitchFamily="34" charset="0"/>
              <a:cs typeface="Arial" panose="020B0604020202020204" pitchFamily="34" charset="0"/>
            </a:endParaRPr>
          </a:p>
          <a:p>
            <a:pPr marL="0" marR="0" lvl="0" indent="0" algn="l" rtl="0">
              <a:lnSpc>
                <a:spcPct val="140000"/>
              </a:lnSpc>
              <a:spcBef>
                <a:spcPts val="0"/>
              </a:spcBef>
              <a:spcAft>
                <a:spcPts val="0"/>
              </a:spcAft>
              <a:buClr>
                <a:schemeClr val="dk1"/>
              </a:buClr>
              <a:buSzPts val="1200"/>
              <a:buFont typeface="Calibri" panose="020F0502020204030204"/>
              <a:buNone/>
            </a:pPr>
            <a:endParaRPr sz="1200" dirty="0">
              <a:solidFill>
                <a:srgbClr val="183158"/>
              </a:solidFill>
              <a:latin typeface="Arial" panose="020B0604020202020204" pitchFamily="34" charset="0"/>
              <a:ea typeface="Open Sans"/>
              <a:cs typeface="Arial" panose="020B0604020202020204" pitchFamily="34" charset="0"/>
              <a:sym typeface="Open Sans"/>
            </a:endParaRPr>
          </a:p>
          <a:p>
            <a:pPr marL="171450" marR="0" lvl="0" indent="-171450" algn="l" rtl="0">
              <a:lnSpc>
                <a:spcPct val="140000"/>
              </a:lnSpc>
              <a:spcBef>
                <a:spcPts val="0"/>
              </a:spcBef>
              <a:spcAft>
                <a:spcPts val="0"/>
              </a:spcAft>
              <a:buClr>
                <a:schemeClr val="dk1"/>
              </a:buClr>
              <a:buSzPts val="1200"/>
              <a:buFont typeface="Arial" panose="020B0604020202020204" pitchFamily="34" charset="0"/>
              <a:buChar char="•"/>
            </a:pPr>
            <a:r>
              <a:rPr lang="en-US" sz="1200" dirty="0" err="1">
                <a:solidFill>
                  <a:srgbClr val="183158"/>
                </a:solidFill>
                <a:latin typeface="Arial" panose="020B0604020202020204" pitchFamily="34" charset="0"/>
                <a:ea typeface="Open Sans"/>
                <a:cs typeface="Arial" panose="020B0604020202020204" pitchFamily="34" charset="0"/>
                <a:sym typeface="Open Sans"/>
              </a:rPr>
              <a:t>Wunt</a:t>
            </a:r>
            <a:r>
              <a:rPr lang="en-US" sz="1200" dirty="0">
                <a:solidFill>
                  <a:srgbClr val="183158"/>
                </a:solidFill>
                <a:latin typeface="Arial" panose="020B0604020202020204" pitchFamily="34" charset="0"/>
                <a:ea typeface="Open Sans"/>
                <a:cs typeface="Arial" panose="020B0604020202020204" pitchFamily="34" charset="0"/>
                <a:sym typeface="Open Sans"/>
              </a:rPr>
              <a:t> in culpa qui </a:t>
            </a:r>
            <a:r>
              <a:rPr lang="en-US" sz="1200" dirty="0" err="1">
                <a:solidFill>
                  <a:srgbClr val="183158"/>
                </a:solidFill>
                <a:latin typeface="Arial" panose="020B0604020202020204" pitchFamily="34" charset="0"/>
                <a:ea typeface="Open Sans"/>
                <a:cs typeface="Arial" panose="020B0604020202020204" pitchFamily="34" charset="0"/>
                <a:sym typeface="Open Sans"/>
              </a:rPr>
              <a:t>officia</a:t>
            </a:r>
            <a:r>
              <a:rPr lang="en-US" sz="1200" dirty="0">
                <a:solidFill>
                  <a:srgbClr val="183158"/>
                </a:solidFill>
                <a:latin typeface="Arial" panose="020B0604020202020204" pitchFamily="34" charset="0"/>
                <a:ea typeface="Open Sans"/>
                <a:cs typeface="Arial" panose="020B0604020202020204" pitchFamily="34" charset="0"/>
                <a:sym typeface="Open Sans"/>
              </a:rPr>
              <a:t> </a:t>
            </a:r>
            <a:r>
              <a:rPr lang="en-US" sz="1200" dirty="0" err="1">
                <a:solidFill>
                  <a:srgbClr val="183158"/>
                </a:solidFill>
                <a:latin typeface="Arial" panose="020B0604020202020204" pitchFamily="34" charset="0"/>
                <a:ea typeface="Open Sans"/>
                <a:cs typeface="Arial" panose="020B0604020202020204" pitchFamily="34" charset="0"/>
                <a:sym typeface="Open Sans"/>
              </a:rPr>
              <a:t>deserunt</a:t>
            </a:r>
            <a:r>
              <a:rPr lang="en-US" sz="1200" dirty="0">
                <a:solidFill>
                  <a:srgbClr val="183158"/>
                </a:solidFill>
                <a:latin typeface="Arial" panose="020B0604020202020204" pitchFamily="34" charset="0"/>
                <a:ea typeface="Open Sans"/>
                <a:cs typeface="Arial" panose="020B0604020202020204" pitchFamily="34" charset="0"/>
                <a:sym typeface="Open Sans"/>
              </a:rPr>
              <a:t> </a:t>
            </a:r>
            <a:r>
              <a:rPr lang="en-US" sz="1200" dirty="0" err="1">
                <a:solidFill>
                  <a:srgbClr val="183158"/>
                </a:solidFill>
                <a:latin typeface="Arial" panose="020B0604020202020204" pitchFamily="34" charset="0"/>
                <a:ea typeface="Open Sans"/>
                <a:cs typeface="Arial" panose="020B0604020202020204" pitchFamily="34" charset="0"/>
                <a:sym typeface="Open Sans"/>
              </a:rPr>
              <a:t>mollit</a:t>
            </a:r>
            <a:r>
              <a:rPr lang="en-US" sz="1200" dirty="0">
                <a:solidFill>
                  <a:srgbClr val="183158"/>
                </a:solidFill>
                <a:latin typeface="Arial" panose="020B0604020202020204" pitchFamily="34" charset="0"/>
                <a:ea typeface="Open Sans"/>
                <a:cs typeface="Arial" panose="020B0604020202020204" pitchFamily="34" charset="0"/>
                <a:sym typeface="Open Sans"/>
              </a:rPr>
              <a:t> </a:t>
            </a:r>
            <a:endParaRPr dirty="0">
              <a:solidFill>
                <a:srgbClr val="183158"/>
              </a:solidFill>
              <a:latin typeface="Arial" panose="020B0604020202020204" pitchFamily="34" charset="0"/>
              <a:cs typeface="Arial" panose="020B0604020202020204" pitchFamily="34" charset="0"/>
            </a:endParaRPr>
          </a:p>
          <a:p>
            <a:pPr marL="171450" marR="0" lvl="0" indent="-171450" algn="l" rtl="0">
              <a:lnSpc>
                <a:spcPct val="140000"/>
              </a:lnSpc>
              <a:spcBef>
                <a:spcPts val="0"/>
              </a:spcBef>
              <a:spcAft>
                <a:spcPts val="0"/>
              </a:spcAft>
              <a:buClr>
                <a:schemeClr val="dk1"/>
              </a:buClr>
              <a:buSzPts val="1200"/>
              <a:buFont typeface="Arial" panose="020B0604020202020204" pitchFamily="34" charset="0"/>
              <a:buChar char="•"/>
            </a:pPr>
            <a:r>
              <a:rPr lang="en-US" sz="1200" dirty="0">
                <a:solidFill>
                  <a:srgbClr val="183158"/>
                </a:solidFill>
                <a:latin typeface="Arial" panose="020B0604020202020204" pitchFamily="34" charset="0"/>
                <a:ea typeface="Open Sans"/>
                <a:cs typeface="Arial" panose="020B0604020202020204" pitchFamily="34" charset="0"/>
                <a:sym typeface="Open Sans"/>
              </a:rPr>
              <a:t>Sut </a:t>
            </a:r>
            <a:r>
              <a:rPr lang="en-US" sz="1200" dirty="0" err="1">
                <a:solidFill>
                  <a:srgbClr val="183158"/>
                </a:solidFill>
                <a:latin typeface="Arial" panose="020B0604020202020204" pitchFamily="34" charset="0"/>
                <a:ea typeface="Open Sans"/>
                <a:cs typeface="Arial" panose="020B0604020202020204" pitchFamily="34" charset="0"/>
                <a:sym typeface="Open Sans"/>
              </a:rPr>
              <a:t>perspiciatis</a:t>
            </a:r>
            <a:r>
              <a:rPr lang="en-US" sz="1200" dirty="0">
                <a:solidFill>
                  <a:srgbClr val="183158"/>
                </a:solidFill>
                <a:latin typeface="Arial" panose="020B0604020202020204" pitchFamily="34" charset="0"/>
                <a:ea typeface="Open Sans"/>
                <a:cs typeface="Arial" panose="020B0604020202020204" pitchFamily="34" charset="0"/>
                <a:sym typeface="Open Sans"/>
              </a:rPr>
              <a:t> </a:t>
            </a:r>
            <a:r>
              <a:rPr lang="en-US" sz="1200" dirty="0" err="1">
                <a:solidFill>
                  <a:srgbClr val="183158"/>
                </a:solidFill>
                <a:latin typeface="Arial" panose="020B0604020202020204" pitchFamily="34" charset="0"/>
                <a:ea typeface="Open Sans"/>
                <a:cs typeface="Arial" panose="020B0604020202020204" pitchFamily="34" charset="0"/>
                <a:sym typeface="Open Sans"/>
              </a:rPr>
              <a:t>unde</a:t>
            </a:r>
            <a:r>
              <a:rPr lang="en-US" sz="1200" dirty="0">
                <a:solidFill>
                  <a:srgbClr val="183158"/>
                </a:solidFill>
                <a:latin typeface="Arial" panose="020B0604020202020204" pitchFamily="34" charset="0"/>
                <a:ea typeface="Open Sans"/>
                <a:cs typeface="Arial" panose="020B0604020202020204" pitchFamily="34" charset="0"/>
                <a:sym typeface="Open Sans"/>
              </a:rPr>
              <a:t> </a:t>
            </a:r>
            <a:r>
              <a:rPr lang="en-US" sz="1200" dirty="0" err="1">
                <a:solidFill>
                  <a:srgbClr val="183158"/>
                </a:solidFill>
                <a:latin typeface="Arial" panose="020B0604020202020204" pitchFamily="34" charset="0"/>
                <a:ea typeface="Open Sans"/>
                <a:cs typeface="Arial" panose="020B0604020202020204" pitchFamily="34" charset="0"/>
                <a:sym typeface="Open Sans"/>
              </a:rPr>
              <a:t>omnis</a:t>
            </a:r>
            <a:r>
              <a:rPr lang="en-US" sz="1200" dirty="0">
                <a:solidFill>
                  <a:srgbClr val="183158"/>
                </a:solidFill>
                <a:latin typeface="Arial" panose="020B0604020202020204" pitchFamily="34" charset="0"/>
                <a:ea typeface="Open Sans"/>
                <a:cs typeface="Arial" panose="020B0604020202020204" pitchFamily="34" charset="0"/>
                <a:sym typeface="Open Sans"/>
              </a:rPr>
              <a:t> </a:t>
            </a:r>
            <a:r>
              <a:rPr lang="en-US" sz="1200" dirty="0" err="1">
                <a:solidFill>
                  <a:srgbClr val="183158"/>
                </a:solidFill>
                <a:latin typeface="Arial" panose="020B0604020202020204" pitchFamily="34" charset="0"/>
                <a:ea typeface="Open Sans"/>
                <a:cs typeface="Arial" panose="020B0604020202020204" pitchFamily="34" charset="0"/>
                <a:sym typeface="Open Sans"/>
              </a:rPr>
              <a:t>iste</a:t>
            </a:r>
            <a:r>
              <a:rPr lang="en-US" sz="1200" dirty="0">
                <a:solidFill>
                  <a:srgbClr val="183158"/>
                </a:solidFill>
                <a:latin typeface="Arial" panose="020B0604020202020204" pitchFamily="34" charset="0"/>
                <a:ea typeface="Open Sans"/>
                <a:cs typeface="Arial" panose="020B0604020202020204" pitchFamily="34" charset="0"/>
                <a:sym typeface="Open Sans"/>
              </a:rPr>
              <a:t> </a:t>
            </a:r>
            <a:r>
              <a:rPr lang="en-US" sz="1200" dirty="0" err="1">
                <a:solidFill>
                  <a:srgbClr val="183158"/>
                </a:solidFill>
                <a:latin typeface="Arial" panose="020B0604020202020204" pitchFamily="34" charset="0"/>
                <a:ea typeface="Open Sans"/>
                <a:cs typeface="Arial" panose="020B0604020202020204" pitchFamily="34" charset="0"/>
                <a:sym typeface="Open Sans"/>
              </a:rPr>
              <a:t>natus</a:t>
            </a:r>
            <a:r>
              <a:rPr lang="en-US" sz="1200" dirty="0">
                <a:solidFill>
                  <a:srgbClr val="183158"/>
                </a:solidFill>
                <a:latin typeface="Arial" panose="020B0604020202020204" pitchFamily="34" charset="0"/>
                <a:ea typeface="Open Sans"/>
                <a:cs typeface="Arial" panose="020B0604020202020204" pitchFamily="34" charset="0"/>
                <a:sym typeface="Open Sans"/>
              </a:rPr>
              <a:t> error </a:t>
            </a:r>
            <a:endParaRPr dirty="0">
              <a:solidFill>
                <a:srgbClr val="183158"/>
              </a:solidFill>
              <a:latin typeface="Arial" panose="020B0604020202020204" pitchFamily="34" charset="0"/>
              <a:cs typeface="Arial" panose="020B0604020202020204" pitchFamily="34" charset="0"/>
            </a:endParaRPr>
          </a:p>
          <a:p>
            <a:pPr marL="171450" marR="0" lvl="0" indent="-171450" algn="l" rtl="0">
              <a:lnSpc>
                <a:spcPct val="140000"/>
              </a:lnSpc>
              <a:spcBef>
                <a:spcPts val="0"/>
              </a:spcBef>
              <a:spcAft>
                <a:spcPts val="0"/>
              </a:spcAft>
              <a:buClr>
                <a:schemeClr val="dk1"/>
              </a:buClr>
              <a:buSzPts val="1200"/>
              <a:buFont typeface="Arial" panose="020B0604020202020204" pitchFamily="34" charset="0"/>
              <a:buChar char="•"/>
            </a:pPr>
            <a:r>
              <a:rPr lang="en-US" sz="1200" dirty="0" err="1">
                <a:solidFill>
                  <a:srgbClr val="183158"/>
                </a:solidFill>
                <a:latin typeface="Arial" panose="020B0604020202020204" pitchFamily="34" charset="0"/>
                <a:ea typeface="Open Sans"/>
                <a:cs typeface="Arial" panose="020B0604020202020204" pitchFamily="34" charset="0"/>
                <a:sym typeface="Open Sans"/>
              </a:rPr>
              <a:t>Baccusantium</a:t>
            </a:r>
            <a:r>
              <a:rPr lang="en-US" sz="1200" dirty="0">
                <a:solidFill>
                  <a:srgbClr val="183158"/>
                </a:solidFill>
                <a:latin typeface="Arial" panose="020B0604020202020204" pitchFamily="34" charset="0"/>
                <a:ea typeface="Open Sans"/>
                <a:cs typeface="Arial" panose="020B0604020202020204" pitchFamily="34" charset="0"/>
                <a:sym typeface="Open Sans"/>
              </a:rPr>
              <a:t> </a:t>
            </a:r>
            <a:r>
              <a:rPr lang="en-US" sz="1200" dirty="0" err="1">
                <a:solidFill>
                  <a:srgbClr val="183158"/>
                </a:solidFill>
                <a:latin typeface="Arial" panose="020B0604020202020204" pitchFamily="34" charset="0"/>
                <a:ea typeface="Open Sans"/>
                <a:cs typeface="Arial" panose="020B0604020202020204" pitchFamily="34" charset="0"/>
                <a:sym typeface="Open Sans"/>
              </a:rPr>
              <a:t>doloremque</a:t>
            </a:r>
            <a:r>
              <a:rPr lang="en-US" sz="1200" dirty="0">
                <a:solidFill>
                  <a:srgbClr val="183158"/>
                </a:solidFill>
                <a:latin typeface="Arial" panose="020B0604020202020204" pitchFamily="34" charset="0"/>
                <a:ea typeface="Open Sans"/>
                <a:cs typeface="Arial" panose="020B0604020202020204" pitchFamily="34" charset="0"/>
                <a:sym typeface="Open Sans"/>
              </a:rPr>
              <a:t> </a:t>
            </a:r>
            <a:r>
              <a:rPr lang="en-US" sz="1200" dirty="0" err="1">
                <a:solidFill>
                  <a:srgbClr val="183158"/>
                </a:solidFill>
                <a:latin typeface="Arial" panose="020B0604020202020204" pitchFamily="34" charset="0"/>
                <a:ea typeface="Open Sans"/>
                <a:cs typeface="Arial" panose="020B0604020202020204" pitchFamily="34" charset="0"/>
                <a:sym typeface="Open Sans"/>
              </a:rPr>
              <a:t>laudantium</a:t>
            </a:r>
            <a:r>
              <a:rPr lang="en-US" sz="1200" dirty="0">
                <a:solidFill>
                  <a:srgbClr val="183158"/>
                </a:solidFill>
                <a:latin typeface="Arial" panose="020B0604020202020204" pitchFamily="34" charset="0"/>
                <a:ea typeface="Open Sans"/>
                <a:cs typeface="Arial" panose="020B0604020202020204" pitchFamily="34" charset="0"/>
                <a:sym typeface="Open Sans"/>
              </a:rPr>
              <a:t>, </a:t>
            </a:r>
            <a:endParaRPr dirty="0">
              <a:solidFill>
                <a:srgbClr val="183158"/>
              </a:solidFill>
              <a:latin typeface="Arial" panose="020B0604020202020204" pitchFamily="34" charset="0"/>
              <a:cs typeface="Arial" panose="020B0604020202020204" pitchFamily="34" charset="0"/>
            </a:endParaRPr>
          </a:p>
          <a:p>
            <a:pPr marL="171450" marR="0" lvl="0" indent="-171450" algn="l" rtl="0">
              <a:lnSpc>
                <a:spcPct val="140000"/>
              </a:lnSpc>
              <a:spcBef>
                <a:spcPts val="0"/>
              </a:spcBef>
              <a:spcAft>
                <a:spcPts val="0"/>
              </a:spcAft>
              <a:buClr>
                <a:schemeClr val="dk1"/>
              </a:buClr>
              <a:buSzPts val="1200"/>
              <a:buFont typeface="Arial" panose="020B0604020202020204" pitchFamily="34" charset="0"/>
              <a:buChar char="•"/>
            </a:pPr>
            <a:r>
              <a:rPr lang="en-US" sz="1200" dirty="0" err="1">
                <a:solidFill>
                  <a:srgbClr val="183158"/>
                </a:solidFill>
                <a:latin typeface="Arial" panose="020B0604020202020204" pitchFamily="34" charset="0"/>
                <a:ea typeface="Open Sans"/>
                <a:cs typeface="Arial" panose="020B0604020202020204" pitchFamily="34" charset="0"/>
                <a:sym typeface="Open Sans"/>
              </a:rPr>
              <a:t>Eaque</a:t>
            </a:r>
            <a:r>
              <a:rPr lang="en-US" sz="1200" dirty="0">
                <a:solidFill>
                  <a:srgbClr val="183158"/>
                </a:solidFill>
                <a:latin typeface="Arial" panose="020B0604020202020204" pitchFamily="34" charset="0"/>
                <a:ea typeface="Open Sans"/>
                <a:cs typeface="Arial" panose="020B0604020202020204" pitchFamily="34" charset="0"/>
                <a:sym typeface="Open Sans"/>
              </a:rPr>
              <a:t> </a:t>
            </a:r>
            <a:r>
              <a:rPr lang="en-US" sz="1200" dirty="0" err="1">
                <a:solidFill>
                  <a:srgbClr val="183158"/>
                </a:solidFill>
                <a:latin typeface="Arial" panose="020B0604020202020204" pitchFamily="34" charset="0"/>
                <a:ea typeface="Open Sans"/>
                <a:cs typeface="Arial" panose="020B0604020202020204" pitchFamily="34" charset="0"/>
                <a:sym typeface="Open Sans"/>
              </a:rPr>
              <a:t>ipsa</a:t>
            </a:r>
            <a:r>
              <a:rPr lang="en-US" sz="1200" dirty="0">
                <a:solidFill>
                  <a:srgbClr val="183158"/>
                </a:solidFill>
                <a:latin typeface="Arial" panose="020B0604020202020204" pitchFamily="34" charset="0"/>
                <a:ea typeface="Open Sans"/>
                <a:cs typeface="Arial" panose="020B0604020202020204" pitchFamily="34" charset="0"/>
                <a:sym typeface="Open Sans"/>
              </a:rPr>
              <a:t> </a:t>
            </a:r>
            <a:r>
              <a:rPr lang="en-US" sz="1200" dirty="0" err="1">
                <a:solidFill>
                  <a:srgbClr val="183158"/>
                </a:solidFill>
                <a:latin typeface="Arial" panose="020B0604020202020204" pitchFamily="34" charset="0"/>
                <a:ea typeface="Open Sans"/>
                <a:cs typeface="Arial" panose="020B0604020202020204" pitchFamily="34" charset="0"/>
                <a:sym typeface="Open Sans"/>
              </a:rPr>
              <a:t>quae</a:t>
            </a:r>
            <a:r>
              <a:rPr lang="en-US" sz="1200" dirty="0">
                <a:solidFill>
                  <a:srgbClr val="183158"/>
                </a:solidFill>
                <a:latin typeface="Arial" panose="020B0604020202020204" pitchFamily="34" charset="0"/>
                <a:ea typeface="Open Sans"/>
                <a:cs typeface="Arial" panose="020B0604020202020204" pitchFamily="34" charset="0"/>
                <a:sym typeface="Open Sans"/>
              </a:rPr>
              <a:t> ab </a:t>
            </a:r>
            <a:r>
              <a:rPr lang="en-US" sz="1200" dirty="0" err="1">
                <a:solidFill>
                  <a:srgbClr val="183158"/>
                </a:solidFill>
                <a:latin typeface="Arial" panose="020B0604020202020204" pitchFamily="34" charset="0"/>
                <a:ea typeface="Open Sans"/>
                <a:cs typeface="Arial" panose="020B0604020202020204" pitchFamily="34" charset="0"/>
                <a:sym typeface="Open Sans"/>
              </a:rPr>
              <a:t>illo</a:t>
            </a:r>
            <a:r>
              <a:rPr lang="en-US" sz="1200" dirty="0">
                <a:solidFill>
                  <a:srgbClr val="183158"/>
                </a:solidFill>
                <a:latin typeface="Arial" panose="020B0604020202020204" pitchFamily="34" charset="0"/>
                <a:ea typeface="Open Sans"/>
                <a:cs typeface="Arial" panose="020B0604020202020204" pitchFamily="34" charset="0"/>
                <a:sym typeface="Open Sans"/>
              </a:rPr>
              <a:t> </a:t>
            </a:r>
            <a:r>
              <a:rPr lang="en-US" sz="1200" dirty="0" err="1">
                <a:solidFill>
                  <a:srgbClr val="183158"/>
                </a:solidFill>
                <a:latin typeface="Arial" panose="020B0604020202020204" pitchFamily="34" charset="0"/>
                <a:ea typeface="Open Sans"/>
                <a:cs typeface="Arial" panose="020B0604020202020204" pitchFamily="34" charset="0"/>
                <a:sym typeface="Open Sans"/>
              </a:rPr>
              <a:t>inventore</a:t>
            </a:r>
            <a:r>
              <a:rPr lang="en-US" sz="1200" dirty="0">
                <a:solidFill>
                  <a:srgbClr val="183158"/>
                </a:solidFill>
                <a:latin typeface="Arial" panose="020B0604020202020204" pitchFamily="34" charset="0"/>
                <a:ea typeface="Open Sans"/>
                <a:cs typeface="Arial" panose="020B0604020202020204" pitchFamily="34" charset="0"/>
                <a:sym typeface="Open Sans"/>
              </a:rPr>
              <a:t> </a:t>
            </a:r>
            <a:r>
              <a:rPr lang="en-US" sz="1200" dirty="0" err="1">
                <a:solidFill>
                  <a:srgbClr val="183158"/>
                </a:solidFill>
                <a:latin typeface="Arial" panose="020B0604020202020204" pitchFamily="34" charset="0"/>
                <a:ea typeface="Open Sans"/>
                <a:cs typeface="Arial" panose="020B0604020202020204" pitchFamily="34" charset="0"/>
                <a:sym typeface="Open Sans"/>
              </a:rPr>
              <a:t>veritatis</a:t>
            </a:r>
            <a:r>
              <a:rPr lang="en-US" sz="1200" dirty="0">
                <a:solidFill>
                  <a:srgbClr val="183158"/>
                </a:solidFill>
                <a:latin typeface="Arial" panose="020B0604020202020204" pitchFamily="34" charset="0"/>
                <a:ea typeface="Open Sans"/>
                <a:cs typeface="Arial" panose="020B0604020202020204" pitchFamily="34" charset="0"/>
                <a:sym typeface="Open Sans"/>
              </a:rPr>
              <a:t> et </a:t>
            </a:r>
            <a:endParaRPr sz="1200" dirty="0">
              <a:solidFill>
                <a:srgbClr val="183158"/>
              </a:solidFill>
              <a:latin typeface="Arial" panose="020B0604020202020204" pitchFamily="34" charset="0"/>
              <a:ea typeface="Open Sans"/>
              <a:cs typeface="Arial" panose="020B0604020202020204" pitchFamily="34" charset="0"/>
              <a:sym typeface="Open Sans"/>
            </a:endParaRPr>
          </a:p>
        </p:txBody>
      </p:sp>
      <p:sp>
        <p:nvSpPr>
          <p:cNvPr id="140" name="Google Shape;140;p9"/>
          <p:cNvSpPr txBox="1"/>
          <p:nvPr/>
        </p:nvSpPr>
        <p:spPr>
          <a:xfrm>
            <a:off x="9392044" y="6604353"/>
            <a:ext cx="2743200" cy="179092"/>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900">
                <a:solidFill>
                  <a:srgbClr val="06234B"/>
                </a:solidFill>
                <a:latin typeface="Courier New" panose="02070309020205020404" pitchFamily="49" charset="0"/>
                <a:ea typeface="Roboto Mono Light"/>
                <a:cs typeface="Courier New" panose="02070309020205020404" pitchFamily="49" charset="0"/>
                <a:sym typeface="Roboto Mono Light"/>
              </a:rPr>
            </a:fld>
            <a:endParaRPr sz="900" dirty="0">
              <a:solidFill>
                <a:srgbClr val="06234B"/>
              </a:solidFill>
              <a:latin typeface="Courier New" panose="02070309020205020404" pitchFamily="49" charset="0"/>
              <a:ea typeface="Roboto Mono Light"/>
              <a:cs typeface="Courier New" panose="02070309020205020404" pitchFamily="49" charset="0"/>
              <a:sym typeface="Roboto Mono Light"/>
            </a:endParaRPr>
          </a:p>
        </p:txBody>
      </p:sp>
      <p:pic>
        <p:nvPicPr>
          <p:cNvPr id="142" name="Google Shape;142;p9" descr="A picture containing person, ceiling, indoor, sport&#10;&#10;Description automatically generated"/>
          <p:cNvPicPr preferRelativeResize="0"/>
          <p:nvPr/>
        </p:nvPicPr>
        <p:blipFill rotWithShape="1">
          <a:blip r:embed="rId2" cstate="screen"/>
          <a:srcRect/>
          <a:stretch>
            <a:fillRect/>
          </a:stretch>
        </p:blipFill>
        <p:spPr>
          <a:xfrm>
            <a:off x="3084489" y="1011765"/>
            <a:ext cx="3245477" cy="5128236"/>
          </a:xfrm>
          <a:prstGeom prst="rect">
            <a:avLst/>
          </a:prstGeom>
          <a:noFill/>
          <a:ln>
            <a:noFill/>
          </a:ln>
        </p:spPr>
      </p:pic>
      <p:pic>
        <p:nvPicPr>
          <p:cNvPr id="143" name="Google Shape;143;p9" descr="A group of people in a boat&#10;&#10;Description automatically generated with medium confidence"/>
          <p:cNvPicPr preferRelativeResize="0"/>
          <p:nvPr/>
        </p:nvPicPr>
        <p:blipFill rotWithShape="1">
          <a:blip r:embed="rId3" cstate="screen"/>
          <a:srcRect/>
          <a:stretch>
            <a:fillRect/>
          </a:stretch>
        </p:blipFill>
        <p:spPr>
          <a:xfrm>
            <a:off x="328413" y="1904294"/>
            <a:ext cx="3245477" cy="2162668"/>
          </a:xfrm>
          <a:prstGeom prst="rect">
            <a:avLst/>
          </a:prstGeom>
          <a:noFill/>
          <a:ln>
            <a:noFill/>
          </a:ln>
        </p:spPr>
      </p:pic>
      <p:pic>
        <p:nvPicPr>
          <p:cNvPr id="144" name="Google Shape;144;p9" descr="A close-up of the moon&#10;&#10;Description automatically generated with low confidence"/>
          <p:cNvPicPr preferRelativeResize="0"/>
          <p:nvPr/>
        </p:nvPicPr>
        <p:blipFill rotWithShape="1">
          <a:blip r:embed="rId4" cstate="screen"/>
          <a:srcRect/>
          <a:stretch>
            <a:fillRect/>
          </a:stretch>
        </p:blipFill>
        <p:spPr>
          <a:xfrm rot="5164995">
            <a:off x="1903816" y="4420160"/>
            <a:ext cx="2131384" cy="58467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CLOSER </a:t>
            </a:r>
            <a:br>
              <a:rPr lang="en-US" dirty="0"/>
            </a:br>
            <a:r>
              <a:rPr lang="en-US" dirty="0"/>
              <a:t>HERE</a:t>
            </a:r>
            <a:endParaRPr lang="en-US"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043314" y="769938"/>
            <a:ext cx="9144000" cy="2387600"/>
          </a:xfrm>
        </p:spPr>
        <p:txBody>
          <a:bodyPr/>
          <a:lstStyle/>
          <a:p>
            <a:r>
              <a:rPr lang="en-US" dirty="0"/>
              <a:t>MINES </a:t>
            </a:r>
            <a:br>
              <a:rPr lang="en-US" dirty="0"/>
            </a:br>
            <a:r>
              <a:rPr lang="en-US" dirty="0"/>
              <a:t>BRANDING</a:t>
            </a:r>
            <a:endParaRPr lang="en-US" dirty="0"/>
          </a:p>
        </p:txBody>
      </p:sp>
      <p:sp>
        <p:nvSpPr>
          <p:cNvPr id="3" name="Text Placeholder 2"/>
          <p:cNvSpPr>
            <a:spLocks noGrp="1"/>
          </p:cNvSpPr>
          <p:nvPr>
            <p:ph type="body" sz="quarter" idx="17"/>
          </p:nvPr>
        </p:nvSpPr>
        <p:spPr/>
        <p:txBody>
          <a:bodyPr/>
          <a:lstStyle/>
          <a:p>
            <a:r>
              <a:rPr lang="en-US" dirty="0"/>
              <a:t>11</a:t>
            </a:r>
            <a:endParaRPr lang="en-US" dirty="0"/>
          </a:p>
        </p:txBody>
      </p:sp>
      <p:sp>
        <p:nvSpPr>
          <p:cNvPr id="5" name="Text Placeholder 4"/>
          <p:cNvSpPr>
            <a:spLocks noGrp="1"/>
          </p:cNvSpPr>
          <p:nvPr>
            <p:ph type="body" sz="quarter" idx="18"/>
          </p:nvPr>
        </p:nvSpPr>
        <p:spPr>
          <a:xfrm>
            <a:off x="4043314" y="3509962"/>
            <a:ext cx="7342081" cy="2903537"/>
          </a:xfrm>
        </p:spPr>
        <p:txBody>
          <a:bodyPr/>
          <a:lstStyle/>
          <a:p>
            <a:r>
              <a:rPr lang="en-US" b="1" dirty="0">
                <a:latin typeface="Arial" panose="020B0604020202020204" pitchFamily="34" charset="0"/>
                <a:cs typeface="Arial" panose="020B0604020202020204" pitchFamily="34" charset="0"/>
              </a:rPr>
              <a:t>This PowerPoint template was developed in Fall 2022 using the new master brand design elements. </a:t>
            </a:r>
            <a:r>
              <a:rPr lang="en-US" dirty="0">
                <a:latin typeface="Arial" panose="020B0604020202020204" pitchFamily="34" charset="0"/>
                <a:cs typeface="Arial" panose="020B0604020202020204" pitchFamily="34" charset="0"/>
              </a:rPr>
              <a:t>These elements include updated fonts, brainstorm marks and scraps of paper that can bring life to your presentation. </a:t>
            </a:r>
            <a:endParaRPr lang="en-US" dirty="0">
              <a:latin typeface="Arial" panose="020B0604020202020204" pitchFamily="34" charset="0"/>
              <a:cs typeface="Arial" panose="020B0604020202020204" pitchFamily="34" charset="0"/>
            </a:endParaRPr>
          </a:p>
          <a:p>
            <a:endParaRPr lang="en-US" dirty="0"/>
          </a:p>
          <a:p>
            <a:r>
              <a:rPr lang="en-US" dirty="0"/>
              <a:t>The brainstorm and environmental texture elements are meant to be used in moderation and shouldn’t be modified outside of the original forms on the next few pages. They can be placed on photos or used to connect text and images in order to add extra depth to the slide. </a:t>
            </a:r>
            <a:endParaRPr lang="en-US" dirty="0"/>
          </a:p>
        </p:txBody>
      </p:sp>
      <p:pic>
        <p:nvPicPr>
          <p:cNvPr id="9" name="Picture 8"/>
          <p:cNvPicPr>
            <a:picLocks noChangeAspect="1"/>
          </p:cNvPicPr>
          <p:nvPr/>
        </p:nvPicPr>
        <p:blipFill>
          <a:blip r:embed="rId1" cstate="screen"/>
          <a:srcRect/>
          <a:stretch>
            <a:fillRect/>
          </a:stretch>
        </p:blipFill>
        <p:spPr>
          <a:xfrm rot="18842785">
            <a:off x="8131896" y="1842137"/>
            <a:ext cx="1381783" cy="1381783"/>
          </a:xfrm>
          <a:prstGeom prst="rect">
            <a:avLst/>
          </a:prstGeom>
        </p:spPr>
      </p:pic>
      <p:pic>
        <p:nvPicPr>
          <p:cNvPr id="14" name="Picture Placeholder 5"/>
          <p:cNvPicPr>
            <a:picLocks noChangeAspect="1"/>
          </p:cNvPicPr>
          <p:nvPr/>
        </p:nvPicPr>
        <p:blipFill rotWithShape="1">
          <a:blip r:embed="rId2" cstate="screen"/>
          <a:srcRect/>
          <a:stretch>
            <a:fillRect/>
          </a:stretch>
        </p:blipFill>
        <p:spPr>
          <a:xfrm>
            <a:off x="0" y="0"/>
            <a:ext cx="3759994" cy="6858000"/>
          </a:xfrm>
          <a:prstGeom prst="rect">
            <a:avLst/>
          </a:prstGeom>
        </p:spPr>
      </p:pic>
      <p:cxnSp>
        <p:nvCxnSpPr>
          <p:cNvPr id="16" name="Straight Connector 15"/>
          <p:cNvCxnSpPr/>
          <p:nvPr/>
        </p:nvCxnSpPr>
        <p:spPr>
          <a:xfrm>
            <a:off x="4181707" y="3076575"/>
            <a:ext cx="4070195" cy="0"/>
          </a:xfrm>
          <a:prstGeom prst="line">
            <a:avLst/>
          </a:prstGeom>
          <a:ln w="101600">
            <a:solidFill>
              <a:srgbClr val="F0F600"/>
            </a:solidFill>
          </a:ln>
        </p:spPr>
        <p:style>
          <a:lnRef idx="1">
            <a:schemeClr val="accent1"/>
          </a:lnRef>
          <a:fillRef idx="0">
            <a:schemeClr val="accent1"/>
          </a:fillRef>
          <a:effectRef idx="0">
            <a:schemeClr val="accent1"/>
          </a:effectRef>
          <a:fontRef idx="minor">
            <a:schemeClr val="tx1"/>
          </a:fontRef>
        </p:style>
      </p:cxnSp>
      <p:sp>
        <p:nvSpPr>
          <p:cNvPr id="7" name="Text Placeholder 6"/>
          <p:cNvSpPr>
            <a:spLocks noGrp="1"/>
          </p:cNvSpPr>
          <p:nvPr>
            <p:ph type="body" sz="quarter" idx="10"/>
          </p:nvPr>
        </p:nvSpPr>
        <p:spPr>
          <a:xfrm>
            <a:off x="4108347" y="1213643"/>
            <a:ext cx="7183438" cy="601663"/>
          </a:xfrm>
        </p:spPr>
        <p:txBody>
          <a:bodyPr/>
          <a:lstStyle/>
          <a:p>
            <a:r>
              <a:rPr lang="en-US" dirty="0"/>
              <a:t>SPRING 2023</a:t>
            </a:r>
            <a:endParaRPr lang="en-US"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a:xfrm>
            <a:off x="8555830" y="4702860"/>
            <a:ext cx="3080597" cy="979466"/>
          </a:xfrm>
          <a:prstGeom prst="rect">
            <a:avLst/>
          </a:prstGeom>
          <a:solidFill>
            <a:srgbClr val="21314D"/>
          </a:solidFill>
          <a:ln>
            <a:noFill/>
          </a:ln>
        </p:spPr>
        <p:style>
          <a:lnRef idx="2">
            <a:schemeClr val="accent1">
              <a:shade val="50000"/>
            </a:schemeClr>
          </a:lnRef>
          <a:fillRef idx="1">
            <a:schemeClr val="accent1"/>
          </a:fillRef>
          <a:effectRef idx="0">
            <a:schemeClr val="accent1"/>
          </a:effectRef>
          <a:fontRef idx="minor">
            <a:schemeClr val="lt1"/>
          </a:fontRef>
        </p:style>
        <p:txBody>
          <a:bodyPr lIns="139959" tIns="69980" rIns="139959" bIns="69980" rtlCol="0" anchor="ctr"/>
          <a:lstStyle/>
          <a:p>
            <a:pPr algn="ctr"/>
            <a:endParaRPr lang="en-US" sz="2745">
              <a:solidFill>
                <a:srgbClr val="21314D"/>
              </a:solidFill>
              <a:latin typeface="+mj-lt"/>
            </a:endParaRPr>
          </a:p>
        </p:txBody>
      </p:sp>
      <p:sp>
        <p:nvSpPr>
          <p:cNvPr id="19" name="Rectangle 18"/>
          <p:cNvSpPr/>
          <p:nvPr/>
        </p:nvSpPr>
        <p:spPr>
          <a:xfrm>
            <a:off x="2543175" y="4157663"/>
            <a:ext cx="2185988" cy="2085975"/>
          </a:xfrm>
          <a:prstGeom prst="rect">
            <a:avLst/>
          </a:prstGeom>
          <a:solidFill>
            <a:srgbClr val="21314D"/>
          </a:solidFill>
          <a:ln>
            <a:noFill/>
          </a:ln>
        </p:spPr>
        <p:style>
          <a:lnRef idx="2">
            <a:schemeClr val="accent1">
              <a:shade val="50000"/>
            </a:schemeClr>
          </a:lnRef>
          <a:fillRef idx="1">
            <a:schemeClr val="accent1"/>
          </a:fillRef>
          <a:effectRef idx="0">
            <a:schemeClr val="accent1"/>
          </a:effectRef>
          <a:fontRef idx="minor">
            <a:schemeClr val="lt1"/>
          </a:fontRef>
        </p:style>
        <p:txBody>
          <a:bodyPr lIns="139959" tIns="69980" rIns="139959" bIns="69980" rtlCol="0" anchor="ctr"/>
          <a:lstStyle/>
          <a:p>
            <a:pPr algn="ctr"/>
            <a:endParaRPr lang="en-US" sz="2745">
              <a:solidFill>
                <a:srgbClr val="21314D"/>
              </a:solidFill>
              <a:latin typeface="+mj-lt"/>
            </a:endParaRPr>
          </a:p>
        </p:txBody>
      </p:sp>
      <p:sp>
        <p:nvSpPr>
          <p:cNvPr id="2" name="Title 1"/>
          <p:cNvSpPr>
            <a:spLocks noGrp="1"/>
          </p:cNvSpPr>
          <p:nvPr>
            <p:ph type="ctrTitle"/>
          </p:nvPr>
        </p:nvSpPr>
        <p:spPr>
          <a:xfrm>
            <a:off x="476250" y="-866827"/>
            <a:ext cx="9144000" cy="2387600"/>
          </a:xfrm>
        </p:spPr>
        <p:txBody>
          <a:bodyPr/>
          <a:lstStyle/>
          <a:p>
            <a:r>
              <a:rPr lang="en-US" dirty="0"/>
              <a:t>INSTITUTIONAL MARK</a:t>
            </a:r>
            <a:endParaRPr lang="en-US" dirty="0"/>
          </a:p>
        </p:txBody>
      </p:sp>
      <p:sp>
        <p:nvSpPr>
          <p:cNvPr id="3" name="Text Placeholder 2"/>
          <p:cNvSpPr>
            <a:spLocks noGrp="1"/>
          </p:cNvSpPr>
          <p:nvPr>
            <p:ph type="body" sz="quarter" idx="17"/>
          </p:nvPr>
        </p:nvSpPr>
        <p:spPr/>
        <p:txBody>
          <a:bodyPr/>
          <a:lstStyle/>
          <a:p>
            <a:r>
              <a:rPr lang="en-US" dirty="0"/>
              <a:t>11</a:t>
            </a:r>
            <a:endParaRPr lang="en-US" dirty="0"/>
          </a:p>
        </p:txBody>
      </p:sp>
      <p:sp>
        <p:nvSpPr>
          <p:cNvPr id="5" name="Text Placeholder 4"/>
          <p:cNvSpPr>
            <a:spLocks noGrp="1"/>
          </p:cNvSpPr>
          <p:nvPr>
            <p:ph type="body" sz="quarter" idx="18"/>
          </p:nvPr>
        </p:nvSpPr>
        <p:spPr>
          <a:xfrm>
            <a:off x="476250" y="1728789"/>
            <a:ext cx="10796588" cy="1800224"/>
          </a:xfrm>
        </p:spPr>
        <p:txBody>
          <a:bodyPr/>
          <a:lstStyle/>
          <a:p>
            <a:pPr algn="l" fontAlgn="base"/>
            <a:r>
              <a:rPr lang="en-US" b="0" i="0" u="none" strike="noStrike" dirty="0">
                <a:effectLst/>
                <a:latin typeface="+mn-lt"/>
              </a:rPr>
              <a:t>The Colorado School of Mines institutional mark should be primarily used on materials that have a long shelf life or serve as primary recruitment tools for external audiences. Academic and administrative communications and marketing materials should default to this mark.</a:t>
            </a:r>
            <a:endParaRPr lang="en-US" b="0" i="0" u="none" strike="noStrike" dirty="0">
              <a:effectLst/>
              <a:latin typeface="+mn-lt"/>
            </a:endParaRPr>
          </a:p>
          <a:p>
            <a:pPr algn="l" fontAlgn="base"/>
            <a:endParaRPr lang="en-US" b="1" i="0" u="none" strike="noStrike" dirty="0">
              <a:effectLst/>
              <a:latin typeface="Arial" panose="020B0604020202020204" pitchFamily="34" charset="0"/>
              <a:cs typeface="Arial" panose="020B0604020202020204" pitchFamily="34" charset="0"/>
            </a:endParaRPr>
          </a:p>
          <a:p>
            <a:pPr algn="l" fontAlgn="base"/>
            <a:r>
              <a:rPr lang="en-US" b="1" dirty="0">
                <a:latin typeface="Arial" panose="020B0604020202020204" pitchFamily="34" charset="0"/>
                <a:cs typeface="Arial" panose="020B0604020202020204" pitchFamily="34" charset="0"/>
              </a:rPr>
              <a:t>For more information regarding when and how to use the Mines logos, as well as downloads, please visit </a:t>
            </a:r>
            <a:r>
              <a:rPr lang="en-US" b="1" dirty="0" err="1">
                <a:latin typeface="Arial" panose="020B0604020202020204" pitchFamily="34" charset="0"/>
                <a:cs typeface="Arial" panose="020B0604020202020204" pitchFamily="34" charset="0"/>
              </a:rPr>
              <a:t>brand.mines.edu</a:t>
            </a:r>
            <a:r>
              <a:rPr lang="en-US" b="1" dirty="0">
                <a:latin typeface="Arial" panose="020B0604020202020204" pitchFamily="34" charset="0"/>
                <a:cs typeface="Arial" panose="020B0604020202020204" pitchFamily="34" charset="0"/>
              </a:rPr>
              <a:t>. </a:t>
            </a:r>
            <a:endParaRPr lang="en-US" b="1" i="0" u="none" strike="noStrike" dirty="0">
              <a:effectLst/>
              <a:latin typeface="Arial" panose="020B0604020202020204" pitchFamily="34" charset="0"/>
              <a:cs typeface="Arial" panose="020B0604020202020204" pitchFamily="34" charset="0"/>
            </a:endParaRPr>
          </a:p>
        </p:txBody>
      </p:sp>
      <p:cxnSp>
        <p:nvCxnSpPr>
          <p:cNvPr id="16" name="Straight Connector 15"/>
          <p:cNvCxnSpPr/>
          <p:nvPr/>
        </p:nvCxnSpPr>
        <p:spPr>
          <a:xfrm>
            <a:off x="541283" y="1439810"/>
            <a:ext cx="8617005" cy="0"/>
          </a:xfrm>
          <a:prstGeom prst="line">
            <a:avLst/>
          </a:prstGeom>
          <a:ln w="101600">
            <a:solidFill>
              <a:srgbClr val="F0F600"/>
            </a:solidFill>
          </a:ln>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p:cNvPicPr>
          <p:nvPr/>
        </p:nvPicPr>
        <p:blipFill>
          <a:blip r:embed="rId1" cstate="screen"/>
          <a:srcRect/>
          <a:stretch>
            <a:fillRect/>
          </a:stretch>
        </p:blipFill>
        <p:spPr>
          <a:xfrm>
            <a:off x="555572" y="4315989"/>
            <a:ext cx="1849716" cy="1753209"/>
          </a:xfrm>
          <a:prstGeom prst="rect">
            <a:avLst/>
          </a:prstGeom>
        </p:spPr>
      </p:pic>
      <p:pic>
        <p:nvPicPr>
          <p:cNvPr id="13" name="Picture 12"/>
          <p:cNvPicPr>
            <a:picLocks noChangeAspect="1"/>
          </p:cNvPicPr>
          <p:nvPr/>
        </p:nvPicPr>
        <p:blipFill>
          <a:blip r:embed="rId2" cstate="screen"/>
          <a:srcRect/>
          <a:stretch>
            <a:fillRect/>
          </a:stretch>
        </p:blipFill>
        <p:spPr>
          <a:xfrm>
            <a:off x="2727272" y="4315989"/>
            <a:ext cx="1849716" cy="1753209"/>
          </a:xfrm>
          <a:prstGeom prst="rect">
            <a:avLst/>
          </a:prstGeom>
        </p:spPr>
      </p:pic>
      <p:pic>
        <p:nvPicPr>
          <p:cNvPr id="17" name="Picture 16"/>
          <p:cNvPicPr>
            <a:picLocks noChangeAspect="1"/>
          </p:cNvPicPr>
          <p:nvPr/>
        </p:nvPicPr>
        <p:blipFill>
          <a:blip r:embed="rId3" cstate="screen"/>
          <a:srcRect/>
          <a:stretch>
            <a:fillRect/>
          </a:stretch>
        </p:blipFill>
        <p:spPr>
          <a:xfrm>
            <a:off x="5572958" y="4702860"/>
            <a:ext cx="2681871" cy="979466"/>
          </a:xfrm>
          <a:prstGeom prst="rect">
            <a:avLst/>
          </a:prstGeom>
        </p:spPr>
      </p:pic>
      <p:pic>
        <p:nvPicPr>
          <p:cNvPr id="18" name="Picture 17"/>
          <p:cNvPicPr>
            <a:picLocks noChangeAspect="1"/>
          </p:cNvPicPr>
          <p:nvPr/>
        </p:nvPicPr>
        <p:blipFill>
          <a:blip r:embed="rId4" cstate="screen"/>
          <a:srcRect/>
          <a:stretch>
            <a:fillRect/>
          </a:stretch>
        </p:blipFill>
        <p:spPr>
          <a:xfrm>
            <a:off x="8730495" y="4702860"/>
            <a:ext cx="2681871" cy="979466"/>
          </a:xfrm>
          <a:prstGeom prst="rect">
            <a:avLst/>
          </a:prstGeom>
        </p:spPr>
      </p:pic>
      <p:sp>
        <p:nvSpPr>
          <p:cNvPr id="23" name="Text Placeholder 22"/>
          <p:cNvSpPr>
            <a:spLocks noGrp="1"/>
          </p:cNvSpPr>
          <p:nvPr>
            <p:ph type="body" sz="quarter" idx="10"/>
          </p:nvPr>
        </p:nvSpPr>
        <p:spPr/>
        <p:txBody>
          <a:bodyPr/>
          <a:lstStyle/>
          <a:p>
            <a:r>
              <a:rPr lang="en-US" dirty="0"/>
              <a:t>SPRING 2023 LOGOS</a:t>
            </a:r>
            <a:endParaRPr lang="en-US"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a:xfrm>
            <a:off x="8555830" y="4702860"/>
            <a:ext cx="3080597" cy="979466"/>
          </a:xfrm>
          <a:prstGeom prst="rect">
            <a:avLst/>
          </a:prstGeom>
          <a:solidFill>
            <a:srgbClr val="21314D"/>
          </a:solidFill>
          <a:ln>
            <a:noFill/>
          </a:ln>
        </p:spPr>
        <p:style>
          <a:lnRef idx="2">
            <a:schemeClr val="accent1">
              <a:shade val="50000"/>
            </a:schemeClr>
          </a:lnRef>
          <a:fillRef idx="1">
            <a:schemeClr val="accent1"/>
          </a:fillRef>
          <a:effectRef idx="0">
            <a:schemeClr val="accent1"/>
          </a:effectRef>
          <a:fontRef idx="minor">
            <a:schemeClr val="lt1"/>
          </a:fontRef>
        </p:style>
        <p:txBody>
          <a:bodyPr lIns="139959" tIns="69980" rIns="139959" bIns="69980" rtlCol="0" anchor="ctr"/>
          <a:lstStyle/>
          <a:p>
            <a:pPr algn="ctr"/>
            <a:endParaRPr lang="en-US" sz="2745">
              <a:solidFill>
                <a:srgbClr val="21314D"/>
              </a:solidFill>
              <a:latin typeface="+mj-lt"/>
            </a:endParaRPr>
          </a:p>
        </p:txBody>
      </p:sp>
      <p:sp>
        <p:nvSpPr>
          <p:cNvPr id="19" name="Rectangle 18"/>
          <p:cNvSpPr/>
          <p:nvPr/>
        </p:nvSpPr>
        <p:spPr>
          <a:xfrm>
            <a:off x="2543175" y="4157663"/>
            <a:ext cx="2185988" cy="2085975"/>
          </a:xfrm>
          <a:prstGeom prst="rect">
            <a:avLst/>
          </a:prstGeom>
          <a:solidFill>
            <a:srgbClr val="21314D"/>
          </a:solidFill>
          <a:ln>
            <a:noFill/>
          </a:ln>
        </p:spPr>
        <p:style>
          <a:lnRef idx="2">
            <a:schemeClr val="accent1">
              <a:shade val="50000"/>
            </a:schemeClr>
          </a:lnRef>
          <a:fillRef idx="1">
            <a:schemeClr val="accent1"/>
          </a:fillRef>
          <a:effectRef idx="0">
            <a:schemeClr val="accent1"/>
          </a:effectRef>
          <a:fontRef idx="minor">
            <a:schemeClr val="lt1"/>
          </a:fontRef>
        </p:style>
        <p:txBody>
          <a:bodyPr lIns="139959" tIns="69980" rIns="139959" bIns="69980" rtlCol="0" anchor="ctr"/>
          <a:lstStyle/>
          <a:p>
            <a:pPr algn="ctr"/>
            <a:endParaRPr lang="en-US" sz="2745">
              <a:solidFill>
                <a:srgbClr val="21314D"/>
              </a:solidFill>
              <a:latin typeface="+mj-lt"/>
            </a:endParaRPr>
          </a:p>
        </p:txBody>
      </p:sp>
      <p:sp>
        <p:nvSpPr>
          <p:cNvPr id="2" name="Title 1"/>
          <p:cNvSpPr>
            <a:spLocks noGrp="1"/>
          </p:cNvSpPr>
          <p:nvPr>
            <p:ph type="ctrTitle"/>
          </p:nvPr>
        </p:nvSpPr>
        <p:spPr>
          <a:xfrm>
            <a:off x="476250" y="-866827"/>
            <a:ext cx="9144000" cy="2387600"/>
          </a:xfrm>
        </p:spPr>
        <p:txBody>
          <a:bodyPr/>
          <a:lstStyle/>
          <a:p>
            <a:r>
              <a:rPr lang="en-US" dirty="0"/>
              <a:t>ANNIVERSARY MARK</a:t>
            </a:r>
            <a:endParaRPr lang="en-US" dirty="0"/>
          </a:p>
        </p:txBody>
      </p:sp>
      <p:sp>
        <p:nvSpPr>
          <p:cNvPr id="3" name="Text Placeholder 2"/>
          <p:cNvSpPr>
            <a:spLocks noGrp="1"/>
          </p:cNvSpPr>
          <p:nvPr>
            <p:ph type="body" sz="quarter" idx="17"/>
          </p:nvPr>
        </p:nvSpPr>
        <p:spPr/>
        <p:txBody>
          <a:bodyPr/>
          <a:lstStyle/>
          <a:p>
            <a:r>
              <a:rPr lang="en-US" dirty="0"/>
              <a:t>11</a:t>
            </a:r>
            <a:endParaRPr lang="en-US" dirty="0"/>
          </a:p>
        </p:txBody>
      </p:sp>
      <p:sp>
        <p:nvSpPr>
          <p:cNvPr id="5" name="Text Placeholder 4"/>
          <p:cNvSpPr>
            <a:spLocks noGrp="1"/>
          </p:cNvSpPr>
          <p:nvPr>
            <p:ph type="body" sz="quarter" idx="18"/>
          </p:nvPr>
        </p:nvSpPr>
        <p:spPr>
          <a:xfrm>
            <a:off x="476250" y="1728789"/>
            <a:ext cx="10796588" cy="1800224"/>
          </a:xfrm>
        </p:spPr>
        <p:txBody>
          <a:bodyPr/>
          <a:lstStyle/>
          <a:p>
            <a:pPr algn="l" fontAlgn="base"/>
            <a:r>
              <a:rPr lang="en-US" i="0" u="none" strike="noStrike" dirty="0">
                <a:effectLst/>
                <a:latin typeface="Arial" panose="020B0604020202020204" pitchFamily="34" charset="0"/>
                <a:cs typeface="Arial" panose="020B0604020202020204" pitchFamily="34" charset="0"/>
              </a:rPr>
              <a:t>The MINES@150 anniversary lockup should be used during the anniversary year and when celebrating the institution’s 150th anniversary, such as events, digital spaces, gifts in the form of merchandise and apparel, magazines and publications from spring 2023-fall 2024. </a:t>
            </a:r>
            <a:endParaRPr lang="en-US" dirty="0">
              <a:latin typeface="Arial" panose="020B0604020202020204" pitchFamily="34" charset="0"/>
              <a:cs typeface="Arial" panose="020B0604020202020204" pitchFamily="34" charset="0"/>
            </a:endParaRPr>
          </a:p>
          <a:p>
            <a:pPr algn="l" fontAlgn="base"/>
            <a:endParaRPr lang="en-US" b="1" i="0" u="none" strike="noStrike" dirty="0">
              <a:effectLst/>
              <a:latin typeface="Arial" panose="020B0604020202020204" pitchFamily="34" charset="0"/>
              <a:cs typeface="Arial" panose="020B0604020202020204" pitchFamily="34" charset="0"/>
            </a:endParaRPr>
          </a:p>
          <a:p>
            <a:pPr algn="l" fontAlgn="base"/>
            <a:r>
              <a:rPr lang="en-US" b="1" dirty="0">
                <a:latin typeface="Arial" panose="020B0604020202020204" pitchFamily="34" charset="0"/>
                <a:cs typeface="Arial" panose="020B0604020202020204" pitchFamily="34" charset="0"/>
              </a:rPr>
              <a:t>For more information regarding when and how to use the Mines logos, as well as downloads, please visit </a:t>
            </a:r>
            <a:r>
              <a:rPr lang="en-US" b="1" dirty="0" err="1">
                <a:latin typeface="Arial" panose="020B0604020202020204" pitchFamily="34" charset="0"/>
                <a:cs typeface="Arial" panose="020B0604020202020204" pitchFamily="34" charset="0"/>
              </a:rPr>
              <a:t>brand.mines.edu</a:t>
            </a:r>
            <a:r>
              <a:rPr lang="en-US" b="1" dirty="0">
                <a:latin typeface="Arial" panose="020B0604020202020204" pitchFamily="34" charset="0"/>
                <a:cs typeface="Arial" panose="020B0604020202020204" pitchFamily="34" charset="0"/>
              </a:rPr>
              <a:t>. </a:t>
            </a:r>
            <a:endParaRPr lang="en-US" b="1" i="0" u="none" strike="noStrike" dirty="0">
              <a:effectLst/>
              <a:latin typeface="Arial" panose="020B0604020202020204" pitchFamily="34" charset="0"/>
              <a:cs typeface="Arial" panose="020B0604020202020204" pitchFamily="34" charset="0"/>
            </a:endParaRPr>
          </a:p>
        </p:txBody>
      </p:sp>
      <p:cxnSp>
        <p:nvCxnSpPr>
          <p:cNvPr id="16" name="Straight Connector 15"/>
          <p:cNvCxnSpPr/>
          <p:nvPr/>
        </p:nvCxnSpPr>
        <p:spPr>
          <a:xfrm>
            <a:off x="541283" y="1439810"/>
            <a:ext cx="8101784" cy="0"/>
          </a:xfrm>
          <a:prstGeom prst="line">
            <a:avLst/>
          </a:prstGeom>
          <a:ln w="101600">
            <a:solidFill>
              <a:srgbClr val="F0F600"/>
            </a:solidFill>
          </a:ln>
        </p:spPr>
        <p:style>
          <a:lnRef idx="1">
            <a:schemeClr val="accent1"/>
          </a:lnRef>
          <a:fillRef idx="0">
            <a:schemeClr val="accent1"/>
          </a:fillRef>
          <a:effectRef idx="0">
            <a:schemeClr val="accent1"/>
          </a:effectRef>
          <a:fontRef idx="minor">
            <a:schemeClr val="tx1"/>
          </a:fontRef>
        </p:style>
      </p:cxnSp>
      <p:pic>
        <p:nvPicPr>
          <p:cNvPr id="8" name="Picture 7" descr="Logo, company name&#10;&#10;Description automatically generated"/>
          <p:cNvPicPr>
            <a:picLocks noChangeAspect="1"/>
          </p:cNvPicPr>
          <p:nvPr/>
        </p:nvPicPr>
        <p:blipFill>
          <a:blip r:embed="rId1" cstate="screen"/>
          <a:stretch>
            <a:fillRect/>
          </a:stretch>
        </p:blipFill>
        <p:spPr>
          <a:xfrm>
            <a:off x="555572" y="4292481"/>
            <a:ext cx="1849716" cy="1800225"/>
          </a:xfrm>
          <a:prstGeom prst="rect">
            <a:avLst/>
          </a:prstGeom>
        </p:spPr>
      </p:pic>
      <p:pic>
        <p:nvPicPr>
          <p:cNvPr id="13" name="Picture 12"/>
          <p:cNvPicPr>
            <a:picLocks noChangeAspect="1"/>
          </p:cNvPicPr>
          <p:nvPr/>
        </p:nvPicPr>
        <p:blipFill>
          <a:blip r:embed="rId2" cstate="screen"/>
          <a:srcRect/>
          <a:stretch>
            <a:fillRect/>
          </a:stretch>
        </p:blipFill>
        <p:spPr>
          <a:xfrm>
            <a:off x="2727272" y="4292481"/>
            <a:ext cx="1849715" cy="1800225"/>
          </a:xfrm>
          <a:prstGeom prst="rect">
            <a:avLst/>
          </a:prstGeom>
        </p:spPr>
      </p:pic>
      <p:pic>
        <p:nvPicPr>
          <p:cNvPr id="17" name="Picture 16" descr="A picture containing text, sign, outdoor&#10;&#10;Description automatically generated"/>
          <p:cNvPicPr>
            <a:picLocks noChangeAspect="1"/>
          </p:cNvPicPr>
          <p:nvPr/>
        </p:nvPicPr>
        <p:blipFill>
          <a:blip r:embed="rId3" cstate="screen"/>
          <a:stretch>
            <a:fillRect/>
          </a:stretch>
        </p:blipFill>
        <p:spPr>
          <a:xfrm>
            <a:off x="5470471" y="4702860"/>
            <a:ext cx="2886846" cy="979466"/>
          </a:xfrm>
          <a:prstGeom prst="rect">
            <a:avLst/>
          </a:prstGeom>
        </p:spPr>
      </p:pic>
      <p:pic>
        <p:nvPicPr>
          <p:cNvPr id="18" name="Picture 17"/>
          <p:cNvPicPr>
            <a:picLocks noChangeAspect="1"/>
          </p:cNvPicPr>
          <p:nvPr/>
        </p:nvPicPr>
        <p:blipFill>
          <a:blip r:embed="rId4" cstate="screen"/>
          <a:srcRect/>
          <a:stretch>
            <a:fillRect/>
          </a:stretch>
        </p:blipFill>
        <p:spPr>
          <a:xfrm>
            <a:off x="8628008" y="4740774"/>
            <a:ext cx="2886846" cy="903638"/>
          </a:xfrm>
          <a:prstGeom prst="rect">
            <a:avLst/>
          </a:prstGeom>
        </p:spPr>
      </p:pic>
      <p:sp>
        <p:nvSpPr>
          <p:cNvPr id="7" name="Text Placeholder 6"/>
          <p:cNvSpPr>
            <a:spLocks noGrp="1"/>
          </p:cNvSpPr>
          <p:nvPr>
            <p:ph type="body" sz="quarter" idx="10"/>
          </p:nvPr>
        </p:nvSpPr>
        <p:spPr/>
        <p:txBody>
          <a:bodyPr/>
          <a:lstStyle/>
          <a:p>
            <a:r>
              <a:rPr lang="en-US" dirty="0"/>
              <a:t>SPRING 2023 LOGOS</a:t>
            </a:r>
            <a:endParaRPr lang="en-US"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A picture containing outdoor, sky, snow, nature&#10;&#10;Description automatically generated"/>
          <p:cNvPicPr>
            <a:picLocks noGrp="1" noChangeAspect="1"/>
          </p:cNvPicPr>
          <p:nvPr>
            <p:ph type="pic" sz="quarter" idx="10"/>
          </p:nvPr>
        </p:nvPicPr>
        <p:blipFill rotWithShape="1">
          <a:blip r:embed="rId1" cstate="screen"/>
          <a:srcRect/>
          <a:stretch>
            <a:fillRect/>
          </a:stretch>
        </p:blipFill>
        <p:spPr>
          <a:xfrm>
            <a:off x="0" y="0"/>
            <a:ext cx="3586163" cy="6858000"/>
          </a:xfrm>
        </p:spPr>
      </p:pic>
      <p:sp>
        <p:nvSpPr>
          <p:cNvPr id="3" name="Text Placeholder 2"/>
          <p:cNvSpPr>
            <a:spLocks noGrp="1"/>
          </p:cNvSpPr>
          <p:nvPr>
            <p:ph type="body" sz="quarter" idx="11"/>
          </p:nvPr>
        </p:nvSpPr>
        <p:spPr>
          <a:xfrm>
            <a:off x="3826042" y="3874930"/>
            <a:ext cx="6652981" cy="2164924"/>
          </a:xfrm>
        </p:spPr>
        <p:txBody>
          <a:bodyPr/>
          <a:lstStyle/>
          <a:p>
            <a:r>
              <a:rPr lang="en-US" sz="4400" dirty="0"/>
              <a:t>EXTRA</a:t>
            </a:r>
            <a:br>
              <a:rPr lang="en-US" sz="4400" dirty="0"/>
            </a:br>
            <a:r>
              <a:rPr lang="en-US" sz="4400" dirty="0"/>
              <a:t>DESIGN ELEMENTS</a:t>
            </a:r>
            <a:endParaRPr lang="en-US" sz="4400"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GRAPHIC ELEMENTS</a:t>
            </a:r>
            <a:endParaRPr lang="en-US" dirty="0"/>
          </a:p>
        </p:txBody>
      </p:sp>
      <p:sp>
        <p:nvSpPr>
          <p:cNvPr id="3" name="Text Placeholder 2"/>
          <p:cNvSpPr>
            <a:spLocks noGrp="1"/>
          </p:cNvSpPr>
          <p:nvPr>
            <p:ph type="body" sz="quarter" idx="11"/>
          </p:nvPr>
        </p:nvSpPr>
        <p:spPr>
          <a:xfrm>
            <a:off x="168275" y="596141"/>
            <a:ext cx="3573546" cy="1022350"/>
          </a:xfrm>
        </p:spPr>
        <p:txBody>
          <a:bodyPr/>
          <a:lstStyle/>
          <a:p>
            <a:r>
              <a:rPr lang="en-US" sz="3600" dirty="0"/>
              <a:t>Brainstorm marks</a:t>
            </a:r>
            <a:endParaRPr lang="en-US" sz="3600" dirty="0"/>
          </a:p>
        </p:txBody>
      </p:sp>
      <p:sp>
        <p:nvSpPr>
          <p:cNvPr id="4" name="Text Placeholder 3"/>
          <p:cNvSpPr>
            <a:spLocks noGrp="1"/>
          </p:cNvSpPr>
          <p:nvPr>
            <p:ph type="body" sz="quarter" idx="12"/>
          </p:nvPr>
        </p:nvSpPr>
        <p:spPr>
          <a:xfrm>
            <a:off x="4295107" y="596141"/>
            <a:ext cx="3573546" cy="1022350"/>
          </a:xfrm>
        </p:spPr>
        <p:txBody>
          <a:bodyPr/>
          <a:lstStyle/>
          <a:p>
            <a:r>
              <a:rPr lang="en-US" sz="3600" dirty="0">
                <a:solidFill>
                  <a:srgbClr val="CC4628"/>
                </a:solidFill>
              </a:rPr>
              <a:t>Environment</a:t>
            </a:r>
            <a:br>
              <a:rPr lang="en-US" sz="3600" dirty="0">
                <a:solidFill>
                  <a:srgbClr val="CC4628"/>
                </a:solidFill>
              </a:rPr>
            </a:br>
            <a:r>
              <a:rPr lang="en-US" sz="3600" dirty="0">
                <a:solidFill>
                  <a:srgbClr val="CC4628"/>
                </a:solidFill>
              </a:rPr>
              <a:t>textures</a:t>
            </a:r>
            <a:endParaRPr lang="en-US" sz="3600" dirty="0">
              <a:solidFill>
                <a:srgbClr val="CC4628"/>
              </a:solidFill>
            </a:endParaRPr>
          </a:p>
        </p:txBody>
      </p:sp>
      <p:sp>
        <p:nvSpPr>
          <p:cNvPr id="6" name="Text Placeholder 5"/>
          <p:cNvSpPr>
            <a:spLocks noGrp="1"/>
          </p:cNvSpPr>
          <p:nvPr>
            <p:ph type="body" sz="quarter" idx="14"/>
          </p:nvPr>
        </p:nvSpPr>
        <p:spPr>
          <a:xfrm>
            <a:off x="168275" y="5781065"/>
            <a:ext cx="3573463" cy="1022350"/>
          </a:xfrm>
        </p:spPr>
        <p:txBody>
          <a:bodyPr/>
          <a:lstStyle/>
          <a:p>
            <a:r>
              <a:rPr lang="en-US" b="0" dirty="0">
                <a:latin typeface="+mn-lt"/>
              </a:rPr>
              <a:t>Copy &amp; paste these elements</a:t>
            </a:r>
            <a:br>
              <a:rPr lang="en-US" b="0" dirty="0">
                <a:latin typeface="+mn-lt"/>
              </a:rPr>
            </a:br>
            <a:r>
              <a:rPr lang="en-US" b="0" dirty="0">
                <a:latin typeface="+mn-lt"/>
              </a:rPr>
              <a:t>on to the slides you are working with.</a:t>
            </a:r>
            <a:endParaRPr lang="en-US" b="0" dirty="0">
              <a:latin typeface="+mn-lt"/>
            </a:endParaRPr>
          </a:p>
        </p:txBody>
      </p:sp>
      <p:sp>
        <p:nvSpPr>
          <p:cNvPr id="7" name="Text Placeholder 6"/>
          <p:cNvSpPr>
            <a:spLocks noGrp="1"/>
          </p:cNvSpPr>
          <p:nvPr>
            <p:ph type="body" sz="quarter" idx="15"/>
          </p:nvPr>
        </p:nvSpPr>
        <p:spPr>
          <a:xfrm>
            <a:off x="4271044" y="5516617"/>
            <a:ext cx="3636594" cy="1022350"/>
          </a:xfrm>
        </p:spPr>
        <p:txBody>
          <a:bodyPr/>
          <a:lstStyle/>
          <a:p>
            <a:r>
              <a:rPr lang="en-US" b="0" dirty="0">
                <a:latin typeface="+mn-lt"/>
              </a:rPr>
              <a:t>These scraps and halftones can be stacked, placed over images or in the corner of documents. Use these in moderation.</a:t>
            </a:r>
            <a:endParaRPr lang="en-US" b="0" dirty="0">
              <a:latin typeface="+mn-lt"/>
            </a:endParaRPr>
          </a:p>
        </p:txBody>
      </p:sp>
      <p:sp>
        <p:nvSpPr>
          <p:cNvPr id="9" name="Text Placeholder 8"/>
          <p:cNvSpPr>
            <a:spLocks noGrp="1"/>
          </p:cNvSpPr>
          <p:nvPr>
            <p:ph type="body" sz="quarter" idx="17"/>
          </p:nvPr>
        </p:nvSpPr>
        <p:spPr/>
        <p:txBody>
          <a:bodyPr/>
          <a:lstStyle/>
          <a:p>
            <a:r>
              <a:rPr lang="en-US" dirty="0"/>
              <a:t>13</a:t>
            </a:r>
            <a:endParaRPr lang="en-US" dirty="0"/>
          </a:p>
        </p:txBody>
      </p:sp>
      <p:pic>
        <p:nvPicPr>
          <p:cNvPr id="23" name="Picture 22"/>
          <p:cNvPicPr>
            <a:picLocks noChangeAspect="1"/>
          </p:cNvPicPr>
          <p:nvPr/>
        </p:nvPicPr>
        <p:blipFill>
          <a:blip r:embed="rId1" cstate="screen"/>
          <a:srcRect/>
          <a:stretch>
            <a:fillRect/>
          </a:stretch>
        </p:blipFill>
        <p:spPr>
          <a:xfrm>
            <a:off x="227859" y="2831860"/>
            <a:ext cx="1022351" cy="1022351"/>
          </a:xfrm>
          <a:prstGeom prst="rect">
            <a:avLst/>
          </a:prstGeom>
        </p:spPr>
      </p:pic>
      <p:pic>
        <p:nvPicPr>
          <p:cNvPr id="25" name="Picture 24" descr="A picture containing arrow&#10;&#10;Description automatically generated"/>
          <p:cNvPicPr>
            <a:picLocks noChangeAspect="1"/>
          </p:cNvPicPr>
          <p:nvPr/>
        </p:nvPicPr>
        <p:blipFill>
          <a:blip r:embed="rId2" cstate="screen"/>
          <a:stretch>
            <a:fillRect/>
          </a:stretch>
        </p:blipFill>
        <p:spPr>
          <a:xfrm>
            <a:off x="999310" y="2803885"/>
            <a:ext cx="1022351" cy="1022351"/>
          </a:xfrm>
          <a:prstGeom prst="rect">
            <a:avLst/>
          </a:prstGeom>
        </p:spPr>
      </p:pic>
      <p:pic>
        <p:nvPicPr>
          <p:cNvPr id="27" name="Picture 26" descr="A picture containing icon&#10;&#10;Description automatically generated"/>
          <p:cNvPicPr>
            <a:picLocks noChangeAspect="1"/>
          </p:cNvPicPr>
          <p:nvPr/>
        </p:nvPicPr>
        <p:blipFill>
          <a:blip r:embed="rId3" cstate="screen"/>
          <a:stretch>
            <a:fillRect/>
          </a:stretch>
        </p:blipFill>
        <p:spPr>
          <a:xfrm>
            <a:off x="1112299" y="1890838"/>
            <a:ext cx="953109" cy="953109"/>
          </a:xfrm>
          <a:prstGeom prst="rect">
            <a:avLst/>
          </a:prstGeom>
        </p:spPr>
      </p:pic>
      <p:pic>
        <p:nvPicPr>
          <p:cNvPr id="29" name="Picture 28" descr="Icon&#10;&#10;Description automatically generated with low confidence"/>
          <p:cNvPicPr>
            <a:picLocks noChangeAspect="1"/>
          </p:cNvPicPr>
          <p:nvPr/>
        </p:nvPicPr>
        <p:blipFill>
          <a:blip r:embed="rId4" cstate="screen"/>
          <a:stretch>
            <a:fillRect/>
          </a:stretch>
        </p:blipFill>
        <p:spPr>
          <a:xfrm>
            <a:off x="541539" y="1962320"/>
            <a:ext cx="953109" cy="953109"/>
          </a:xfrm>
          <a:prstGeom prst="rect">
            <a:avLst/>
          </a:prstGeom>
        </p:spPr>
      </p:pic>
      <p:pic>
        <p:nvPicPr>
          <p:cNvPr id="31" name="Picture 30" descr="A picture containing icon&#10;&#10;Description automatically generated"/>
          <p:cNvPicPr>
            <a:picLocks noChangeAspect="1"/>
          </p:cNvPicPr>
          <p:nvPr/>
        </p:nvPicPr>
        <p:blipFill>
          <a:blip r:embed="rId5" cstate="screen"/>
          <a:stretch>
            <a:fillRect/>
          </a:stretch>
        </p:blipFill>
        <p:spPr>
          <a:xfrm>
            <a:off x="1683058" y="1890837"/>
            <a:ext cx="953110" cy="953110"/>
          </a:xfrm>
          <a:prstGeom prst="rect">
            <a:avLst/>
          </a:prstGeom>
        </p:spPr>
      </p:pic>
      <p:pic>
        <p:nvPicPr>
          <p:cNvPr id="33" name="Picture 32" descr="A white letter on a black background&#10;&#10;Description automatically generated with low confidence"/>
          <p:cNvPicPr>
            <a:picLocks noChangeAspect="1"/>
          </p:cNvPicPr>
          <p:nvPr/>
        </p:nvPicPr>
        <p:blipFill>
          <a:blip r:embed="rId6" cstate="screen"/>
          <a:stretch>
            <a:fillRect/>
          </a:stretch>
        </p:blipFill>
        <p:spPr>
          <a:xfrm>
            <a:off x="2266099" y="1893078"/>
            <a:ext cx="1022351" cy="1022351"/>
          </a:xfrm>
          <a:prstGeom prst="rect">
            <a:avLst/>
          </a:prstGeom>
        </p:spPr>
      </p:pic>
      <p:pic>
        <p:nvPicPr>
          <p:cNvPr id="34" name="Picture 33"/>
          <p:cNvPicPr>
            <a:picLocks noChangeAspect="1"/>
          </p:cNvPicPr>
          <p:nvPr/>
        </p:nvPicPr>
        <p:blipFill>
          <a:blip r:embed="rId7" cstate="screen"/>
          <a:srcRect/>
          <a:stretch>
            <a:fillRect/>
          </a:stretch>
        </p:blipFill>
        <p:spPr>
          <a:xfrm>
            <a:off x="1945147" y="2831860"/>
            <a:ext cx="1022351" cy="1022351"/>
          </a:xfrm>
          <a:prstGeom prst="rect">
            <a:avLst/>
          </a:prstGeom>
        </p:spPr>
      </p:pic>
      <p:pic>
        <p:nvPicPr>
          <p:cNvPr id="35" name="Picture 34"/>
          <p:cNvPicPr>
            <a:picLocks noChangeAspect="1"/>
          </p:cNvPicPr>
          <p:nvPr/>
        </p:nvPicPr>
        <p:blipFill>
          <a:blip r:embed="rId8" cstate="screen"/>
          <a:srcRect/>
          <a:stretch>
            <a:fillRect/>
          </a:stretch>
        </p:blipFill>
        <p:spPr>
          <a:xfrm>
            <a:off x="2716598" y="2803885"/>
            <a:ext cx="1022351" cy="1022351"/>
          </a:xfrm>
          <a:prstGeom prst="rect">
            <a:avLst/>
          </a:prstGeom>
        </p:spPr>
      </p:pic>
      <p:pic>
        <p:nvPicPr>
          <p:cNvPr id="36" name="Picture 35"/>
          <p:cNvPicPr>
            <a:picLocks noChangeAspect="1"/>
          </p:cNvPicPr>
          <p:nvPr/>
        </p:nvPicPr>
        <p:blipFill>
          <a:blip r:embed="rId9" cstate="screen"/>
          <a:srcRect/>
          <a:stretch>
            <a:fillRect/>
          </a:stretch>
        </p:blipFill>
        <p:spPr>
          <a:xfrm>
            <a:off x="227859" y="3782319"/>
            <a:ext cx="1022351" cy="1022351"/>
          </a:xfrm>
          <a:prstGeom prst="rect">
            <a:avLst/>
          </a:prstGeom>
        </p:spPr>
      </p:pic>
      <p:pic>
        <p:nvPicPr>
          <p:cNvPr id="37" name="Picture 36"/>
          <p:cNvPicPr>
            <a:picLocks noChangeAspect="1"/>
          </p:cNvPicPr>
          <p:nvPr/>
        </p:nvPicPr>
        <p:blipFill>
          <a:blip r:embed="rId10" cstate="screen"/>
          <a:srcRect/>
          <a:stretch>
            <a:fillRect/>
          </a:stretch>
        </p:blipFill>
        <p:spPr>
          <a:xfrm>
            <a:off x="1121384" y="3754344"/>
            <a:ext cx="1022351" cy="1022351"/>
          </a:xfrm>
          <a:prstGeom prst="rect">
            <a:avLst/>
          </a:prstGeom>
        </p:spPr>
      </p:pic>
      <p:pic>
        <p:nvPicPr>
          <p:cNvPr id="38" name="Picture 37"/>
          <p:cNvPicPr>
            <a:picLocks noChangeAspect="1"/>
          </p:cNvPicPr>
          <p:nvPr/>
        </p:nvPicPr>
        <p:blipFill>
          <a:blip r:embed="rId11" cstate="screen"/>
          <a:srcRect/>
          <a:stretch>
            <a:fillRect/>
          </a:stretch>
        </p:blipFill>
        <p:spPr>
          <a:xfrm>
            <a:off x="1945147" y="3782319"/>
            <a:ext cx="1022351" cy="1022351"/>
          </a:xfrm>
          <a:prstGeom prst="rect">
            <a:avLst/>
          </a:prstGeom>
        </p:spPr>
      </p:pic>
      <p:pic>
        <p:nvPicPr>
          <p:cNvPr id="39" name="Picture 38"/>
          <p:cNvPicPr>
            <a:picLocks noChangeAspect="1"/>
          </p:cNvPicPr>
          <p:nvPr/>
        </p:nvPicPr>
        <p:blipFill>
          <a:blip r:embed="rId12" cstate="screen"/>
          <a:srcRect/>
          <a:stretch>
            <a:fillRect/>
          </a:stretch>
        </p:blipFill>
        <p:spPr>
          <a:xfrm>
            <a:off x="2908107" y="3997392"/>
            <a:ext cx="519546" cy="519546"/>
          </a:xfrm>
          <a:prstGeom prst="rect">
            <a:avLst/>
          </a:prstGeom>
        </p:spPr>
      </p:pic>
      <p:pic>
        <p:nvPicPr>
          <p:cNvPr id="40" name="Picture 39"/>
          <p:cNvPicPr>
            <a:picLocks noChangeAspect="1"/>
          </p:cNvPicPr>
          <p:nvPr/>
        </p:nvPicPr>
        <p:blipFill>
          <a:blip r:embed="rId13" cstate="screen"/>
          <a:srcRect/>
          <a:stretch>
            <a:fillRect/>
          </a:stretch>
        </p:blipFill>
        <p:spPr>
          <a:xfrm>
            <a:off x="39123" y="4702764"/>
            <a:ext cx="1022351" cy="1022351"/>
          </a:xfrm>
          <a:prstGeom prst="rect">
            <a:avLst/>
          </a:prstGeom>
        </p:spPr>
      </p:pic>
      <p:pic>
        <p:nvPicPr>
          <p:cNvPr id="41" name="Picture 40"/>
          <p:cNvPicPr>
            <a:picLocks noChangeAspect="1"/>
          </p:cNvPicPr>
          <p:nvPr/>
        </p:nvPicPr>
        <p:blipFill>
          <a:blip r:embed="rId14" cstate="screen"/>
          <a:srcRect/>
          <a:stretch>
            <a:fillRect/>
          </a:stretch>
        </p:blipFill>
        <p:spPr>
          <a:xfrm>
            <a:off x="932648" y="4674789"/>
            <a:ext cx="1022351" cy="1022351"/>
          </a:xfrm>
          <a:prstGeom prst="rect">
            <a:avLst/>
          </a:prstGeom>
        </p:spPr>
      </p:pic>
      <p:pic>
        <p:nvPicPr>
          <p:cNvPr id="42" name="Picture 41"/>
          <p:cNvPicPr>
            <a:picLocks noChangeAspect="1"/>
          </p:cNvPicPr>
          <p:nvPr/>
        </p:nvPicPr>
        <p:blipFill>
          <a:blip r:embed="rId15" cstate="screen"/>
          <a:srcRect/>
          <a:stretch>
            <a:fillRect/>
          </a:stretch>
        </p:blipFill>
        <p:spPr>
          <a:xfrm>
            <a:off x="1945147" y="4702764"/>
            <a:ext cx="1022351" cy="1022351"/>
          </a:xfrm>
          <a:prstGeom prst="rect">
            <a:avLst/>
          </a:prstGeom>
        </p:spPr>
      </p:pic>
      <p:pic>
        <p:nvPicPr>
          <p:cNvPr id="43" name="Picture 42"/>
          <p:cNvPicPr>
            <a:picLocks noChangeAspect="1"/>
          </p:cNvPicPr>
          <p:nvPr/>
        </p:nvPicPr>
        <p:blipFill>
          <a:blip r:embed="rId16" cstate="screen"/>
          <a:srcRect/>
          <a:stretch>
            <a:fillRect/>
          </a:stretch>
        </p:blipFill>
        <p:spPr>
          <a:xfrm>
            <a:off x="2716598" y="4674789"/>
            <a:ext cx="1022351" cy="1022351"/>
          </a:xfrm>
          <a:prstGeom prst="rect">
            <a:avLst/>
          </a:prstGeom>
        </p:spPr>
      </p:pic>
      <p:pic>
        <p:nvPicPr>
          <p:cNvPr id="44" name="Google Shape;27;p17" descr="Shape&#10;&#10;Description automatically generated with low confidence"/>
          <p:cNvPicPr preferRelativeResize="0"/>
          <p:nvPr/>
        </p:nvPicPr>
        <p:blipFill rotWithShape="1">
          <a:blip r:embed="rId17" cstate="screen"/>
          <a:srcRect b="-2"/>
          <a:stretch>
            <a:fillRect/>
          </a:stretch>
        </p:blipFill>
        <p:spPr>
          <a:xfrm>
            <a:off x="5586376" y="2305169"/>
            <a:ext cx="601683" cy="1549329"/>
          </a:xfrm>
          <a:prstGeom prst="rect">
            <a:avLst/>
          </a:prstGeom>
          <a:noFill/>
          <a:ln>
            <a:noFill/>
          </a:ln>
        </p:spPr>
      </p:pic>
      <p:pic>
        <p:nvPicPr>
          <p:cNvPr id="45" name="Google Shape;28;p17"/>
          <p:cNvPicPr preferRelativeResize="0"/>
          <p:nvPr/>
        </p:nvPicPr>
        <p:blipFill rotWithShape="1">
          <a:blip r:embed="rId18" cstate="screen"/>
          <a:srcRect/>
          <a:stretch>
            <a:fillRect/>
          </a:stretch>
        </p:blipFill>
        <p:spPr>
          <a:xfrm>
            <a:off x="5011965" y="2290004"/>
            <a:ext cx="354524" cy="1371601"/>
          </a:xfrm>
          <a:prstGeom prst="rect">
            <a:avLst/>
          </a:prstGeom>
          <a:noFill/>
          <a:ln>
            <a:noFill/>
          </a:ln>
        </p:spPr>
      </p:pic>
      <p:pic>
        <p:nvPicPr>
          <p:cNvPr id="46" name="Google Shape;29;p17" descr="A picture containing shoji, window, standing&#10;&#10;Description automatically generated"/>
          <p:cNvPicPr preferRelativeResize="0"/>
          <p:nvPr/>
        </p:nvPicPr>
        <p:blipFill rotWithShape="1">
          <a:blip r:embed="rId19" cstate="screen"/>
          <a:srcRect/>
          <a:stretch>
            <a:fillRect/>
          </a:stretch>
        </p:blipFill>
        <p:spPr>
          <a:xfrm rot="16200000" flipH="1">
            <a:off x="3563501" y="2924212"/>
            <a:ext cx="1834535" cy="531928"/>
          </a:xfrm>
          <a:prstGeom prst="rect">
            <a:avLst/>
          </a:prstGeom>
          <a:noFill/>
          <a:ln>
            <a:noFill/>
          </a:ln>
        </p:spPr>
      </p:pic>
      <p:pic>
        <p:nvPicPr>
          <p:cNvPr id="47" name="Google Shape;27;p17"/>
          <p:cNvPicPr preferRelativeResize="0"/>
          <p:nvPr/>
        </p:nvPicPr>
        <p:blipFill>
          <a:blip r:embed="rId20" cstate="screen"/>
          <a:srcRect/>
          <a:stretch>
            <a:fillRect/>
          </a:stretch>
        </p:blipFill>
        <p:spPr>
          <a:xfrm>
            <a:off x="6527917" y="2305169"/>
            <a:ext cx="601683" cy="1549329"/>
          </a:xfrm>
          <a:prstGeom prst="rect">
            <a:avLst/>
          </a:prstGeom>
          <a:noFill/>
          <a:ln>
            <a:noFill/>
          </a:ln>
        </p:spPr>
      </p:pic>
      <p:pic>
        <p:nvPicPr>
          <p:cNvPr id="48" name="Google Shape;28;p17"/>
          <p:cNvPicPr preferRelativeResize="0"/>
          <p:nvPr/>
        </p:nvPicPr>
        <p:blipFill>
          <a:blip r:embed="rId21" cstate="screen"/>
          <a:srcRect/>
          <a:stretch>
            <a:fillRect/>
          </a:stretch>
        </p:blipFill>
        <p:spPr>
          <a:xfrm>
            <a:off x="7421680" y="2290004"/>
            <a:ext cx="601682" cy="2093189"/>
          </a:xfrm>
          <a:prstGeom prst="rect">
            <a:avLst/>
          </a:prstGeom>
          <a:noFill/>
          <a:ln>
            <a:noFill/>
          </a:ln>
        </p:spPr>
      </p:pic>
      <p:pic>
        <p:nvPicPr>
          <p:cNvPr id="49" name="Google Shape;27;p17"/>
          <p:cNvPicPr preferRelativeResize="0"/>
          <p:nvPr/>
        </p:nvPicPr>
        <p:blipFill>
          <a:blip r:embed="rId22" cstate="screen"/>
          <a:srcRect l="24871" r="24871"/>
          <a:stretch>
            <a:fillRect/>
          </a:stretch>
        </p:blipFill>
        <p:spPr>
          <a:xfrm rot="5400000">
            <a:off x="4672927" y="4050738"/>
            <a:ext cx="601683" cy="1549329"/>
          </a:xfrm>
          <a:prstGeom prst="rect">
            <a:avLst/>
          </a:prstGeom>
          <a:noFill/>
          <a:ln>
            <a:noFill/>
          </a:ln>
        </p:spPr>
      </p:pic>
      <p:pic>
        <p:nvPicPr>
          <p:cNvPr id="50" name="Google Shape;27;p17"/>
          <p:cNvPicPr preferRelativeResize="0"/>
          <p:nvPr/>
        </p:nvPicPr>
        <p:blipFill rotWithShape="1">
          <a:blip r:embed="rId23" cstate="screen"/>
          <a:srcRect/>
          <a:stretch>
            <a:fillRect/>
          </a:stretch>
        </p:blipFill>
        <p:spPr>
          <a:xfrm rot="5400000">
            <a:off x="6721478" y="3788921"/>
            <a:ext cx="601684" cy="2057719"/>
          </a:xfrm>
          <a:prstGeom prst="rect">
            <a:avLst/>
          </a:prstGeom>
          <a:noFill/>
          <a:ln>
            <a:noFill/>
          </a:ln>
        </p:spPr>
      </p:pic>
      <p:sp>
        <p:nvSpPr>
          <p:cNvPr id="67" name="Text Placeholder 2"/>
          <p:cNvSpPr txBox="1"/>
          <p:nvPr/>
        </p:nvSpPr>
        <p:spPr>
          <a:xfrm>
            <a:off x="8421939" y="748541"/>
            <a:ext cx="3573546" cy="1022350"/>
          </a:xfrm>
          <a:prstGeom prst="rect">
            <a:avLst/>
          </a:prstGeom>
        </p:spPr>
        <p:txBody>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panose="020B0604020202020204"/>
              <a:defRPr sz="6000" b="1" i="0" u="none" strike="noStrike" cap="none">
                <a:solidFill>
                  <a:srgbClr val="183158"/>
                </a:solidFill>
                <a:latin typeface="Arial Black" panose="020B0A04020102020204" pitchFamily="34" charset="0"/>
                <a:ea typeface="Arial" panose="020B0604020202020204"/>
                <a:cs typeface="Arial Black" panose="020B0A04020102020204" pitchFamily="34" charset="0"/>
                <a:sym typeface="Arial" panose="020B0604020202020204"/>
              </a:defRPr>
            </a:lvl1pPr>
            <a:lvl2pPr marR="0" lvl="1" algn="ctr" rtl="0">
              <a:lnSpc>
                <a:spcPct val="100000"/>
              </a:lnSpc>
              <a:spcBef>
                <a:spcPts val="0"/>
              </a:spcBef>
              <a:spcAft>
                <a:spcPts val="0"/>
              </a:spcAft>
              <a:buClr>
                <a:srgbClr val="000000"/>
              </a:buClr>
              <a:buFont typeface="Arial" panose="020B0604020202020204"/>
              <a:defRPr sz="6000" b="1" i="0" u="none" strike="noStrike" cap="none">
                <a:solidFill>
                  <a:srgbClr val="000000"/>
                </a:solidFill>
                <a:latin typeface="Arial Black" panose="020B0A04020102020204" pitchFamily="34" charset="0"/>
                <a:ea typeface="Arial" panose="020B0604020202020204"/>
                <a:cs typeface="Arial Black" panose="020B0A04020102020204" pitchFamily="34" charset="0"/>
                <a:sym typeface="Arial" panose="020B0604020202020204"/>
              </a:defRPr>
            </a:lvl2pPr>
            <a:lvl3pPr marR="0" lvl="2" algn="ctr" rtl="0">
              <a:lnSpc>
                <a:spcPct val="100000"/>
              </a:lnSpc>
              <a:spcBef>
                <a:spcPts val="0"/>
              </a:spcBef>
              <a:spcAft>
                <a:spcPts val="0"/>
              </a:spcAft>
              <a:buClr>
                <a:srgbClr val="000000"/>
              </a:buClr>
              <a:buFont typeface="Arial" panose="020B0604020202020204"/>
              <a:defRPr sz="6000" b="1" i="0" u="none" strike="noStrike" cap="none">
                <a:solidFill>
                  <a:srgbClr val="000000"/>
                </a:solidFill>
                <a:latin typeface="Arial Black" panose="020B0A04020102020204" pitchFamily="34" charset="0"/>
                <a:ea typeface="Arial" panose="020B0604020202020204"/>
                <a:cs typeface="Arial Black" panose="020B0A04020102020204" pitchFamily="34" charset="0"/>
                <a:sym typeface="Arial" panose="020B0604020202020204"/>
              </a:defRPr>
            </a:lvl3pPr>
            <a:lvl4pPr marR="0" lvl="3" algn="ctr" rtl="0">
              <a:lnSpc>
                <a:spcPct val="100000"/>
              </a:lnSpc>
              <a:spcBef>
                <a:spcPts val="0"/>
              </a:spcBef>
              <a:spcAft>
                <a:spcPts val="0"/>
              </a:spcAft>
              <a:buClr>
                <a:srgbClr val="000000"/>
              </a:buClr>
              <a:buFont typeface="Arial" panose="020B0604020202020204"/>
              <a:defRPr sz="6000" b="1" i="0" u="none" strike="noStrike" cap="none">
                <a:solidFill>
                  <a:srgbClr val="000000"/>
                </a:solidFill>
                <a:latin typeface="Arial Black" panose="020B0A04020102020204" pitchFamily="34" charset="0"/>
                <a:ea typeface="Arial" panose="020B0604020202020204"/>
                <a:cs typeface="Arial Black" panose="020B0A04020102020204" pitchFamily="34" charset="0"/>
                <a:sym typeface="Arial" panose="020B0604020202020204"/>
              </a:defRPr>
            </a:lvl4pPr>
            <a:lvl5pPr marR="0" lvl="4" algn="ctr" rtl="0">
              <a:lnSpc>
                <a:spcPct val="100000"/>
              </a:lnSpc>
              <a:spcBef>
                <a:spcPts val="0"/>
              </a:spcBef>
              <a:spcAft>
                <a:spcPts val="0"/>
              </a:spcAft>
              <a:buClr>
                <a:srgbClr val="000000"/>
              </a:buClr>
              <a:buFont typeface="Arial" panose="020B0604020202020204"/>
              <a:defRPr sz="6000" b="1" i="0" u="none" strike="noStrike" cap="none">
                <a:solidFill>
                  <a:srgbClr val="000000"/>
                </a:solidFill>
                <a:latin typeface="Arial Black" panose="020B0A04020102020204" pitchFamily="34" charset="0"/>
                <a:ea typeface="Arial" panose="020B0604020202020204"/>
                <a:cs typeface="Arial Black" panose="020B0A04020102020204" pitchFamily="34" charset="0"/>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r>
              <a:rPr lang="en-US" sz="3600" dirty="0" err="1"/>
              <a:t>Reuleaux</a:t>
            </a:r>
            <a:endParaRPr lang="en-US" sz="3600" dirty="0"/>
          </a:p>
        </p:txBody>
      </p:sp>
      <p:sp>
        <p:nvSpPr>
          <p:cNvPr id="68" name="Text Placeholder 7"/>
          <p:cNvSpPr txBox="1"/>
          <p:nvPr/>
        </p:nvSpPr>
        <p:spPr>
          <a:xfrm>
            <a:off x="8325828" y="3647695"/>
            <a:ext cx="3636594" cy="1022350"/>
          </a:xfrm>
          <a:prstGeom prst="rect">
            <a:avLst/>
          </a:prstGeom>
        </p:spPr>
        <p:txBody>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panose="020B0604020202020204"/>
              <a:defRPr sz="1400" b="1" i="0" u="none" strike="noStrike" cap="none">
                <a:solidFill>
                  <a:srgbClr val="183158"/>
                </a:solidFill>
                <a:latin typeface="Courier New" panose="02070309020205020404" pitchFamily="49" charset="0"/>
                <a:ea typeface="Arial" panose="020B0604020202020204"/>
                <a:cs typeface="Courier New" panose="02070309020205020404" pitchFamily="49" charset="0"/>
                <a:sym typeface="Arial" panose="020B0604020202020204"/>
              </a:defRPr>
            </a:lvl1pPr>
            <a:lvl2pPr marR="0" lvl="1" algn="ctr" rtl="0">
              <a:lnSpc>
                <a:spcPct val="100000"/>
              </a:lnSpc>
              <a:spcBef>
                <a:spcPts val="0"/>
              </a:spcBef>
              <a:spcAft>
                <a:spcPts val="0"/>
              </a:spcAft>
              <a:buClr>
                <a:srgbClr val="000000"/>
              </a:buClr>
              <a:buFont typeface="Arial" panose="020B0604020202020204"/>
              <a:defRPr sz="1400" b="1" i="0" u="none" strike="noStrike" cap="none">
                <a:solidFill>
                  <a:srgbClr val="183158"/>
                </a:solidFill>
                <a:latin typeface="Courier New" panose="02070309020205020404" pitchFamily="49" charset="0"/>
                <a:ea typeface="Arial" panose="020B0604020202020204"/>
                <a:cs typeface="Courier New" panose="02070309020205020404" pitchFamily="49" charset="0"/>
                <a:sym typeface="Arial" panose="020B0604020202020204"/>
              </a:defRPr>
            </a:lvl2pPr>
            <a:lvl3pPr marR="0" lvl="2" algn="ctr" rtl="0">
              <a:lnSpc>
                <a:spcPct val="100000"/>
              </a:lnSpc>
              <a:spcBef>
                <a:spcPts val="0"/>
              </a:spcBef>
              <a:spcAft>
                <a:spcPts val="0"/>
              </a:spcAft>
              <a:buClr>
                <a:srgbClr val="000000"/>
              </a:buClr>
              <a:buFont typeface="Arial" panose="020B0604020202020204"/>
              <a:defRPr sz="1400" b="1" i="0" u="none" strike="noStrike" cap="none">
                <a:solidFill>
                  <a:srgbClr val="183158"/>
                </a:solidFill>
                <a:latin typeface="Courier New" panose="02070309020205020404" pitchFamily="49" charset="0"/>
                <a:ea typeface="Arial" panose="020B0604020202020204"/>
                <a:cs typeface="Courier New" panose="02070309020205020404" pitchFamily="49" charset="0"/>
                <a:sym typeface="Arial" panose="020B0604020202020204"/>
              </a:defRPr>
            </a:lvl3pPr>
            <a:lvl4pPr marR="0" lvl="3" algn="ctr" rtl="0">
              <a:lnSpc>
                <a:spcPct val="100000"/>
              </a:lnSpc>
              <a:spcBef>
                <a:spcPts val="0"/>
              </a:spcBef>
              <a:spcAft>
                <a:spcPts val="0"/>
              </a:spcAft>
              <a:buClr>
                <a:srgbClr val="000000"/>
              </a:buClr>
              <a:buFont typeface="Arial" panose="020B0604020202020204"/>
              <a:defRPr sz="1400" b="1" i="0" u="none" strike="noStrike" cap="none">
                <a:solidFill>
                  <a:srgbClr val="183158"/>
                </a:solidFill>
                <a:latin typeface="Courier New" panose="02070309020205020404" pitchFamily="49" charset="0"/>
                <a:ea typeface="Arial" panose="020B0604020202020204"/>
                <a:cs typeface="Courier New" panose="02070309020205020404" pitchFamily="49" charset="0"/>
                <a:sym typeface="Arial" panose="020B0604020202020204"/>
              </a:defRPr>
            </a:lvl4pPr>
            <a:lvl5pPr marR="0" lvl="4" algn="ctr" rtl="0">
              <a:lnSpc>
                <a:spcPct val="100000"/>
              </a:lnSpc>
              <a:spcBef>
                <a:spcPts val="0"/>
              </a:spcBef>
              <a:spcAft>
                <a:spcPts val="0"/>
              </a:spcAft>
              <a:buClr>
                <a:srgbClr val="000000"/>
              </a:buClr>
              <a:buFont typeface="Arial" panose="020B0604020202020204"/>
              <a:defRPr sz="1400" b="1" i="0" u="none" strike="noStrike" cap="none">
                <a:solidFill>
                  <a:srgbClr val="183158"/>
                </a:solidFill>
                <a:latin typeface="Courier New" panose="02070309020205020404" pitchFamily="49" charset="0"/>
                <a:ea typeface="Arial" panose="020B0604020202020204"/>
                <a:cs typeface="Courier New" panose="02070309020205020404" pitchFamily="49" charset="0"/>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r>
              <a:rPr lang="en-US" dirty="0"/>
              <a:t>Type container to </a:t>
            </a:r>
            <a:br>
              <a:rPr lang="en-US" dirty="0"/>
            </a:br>
            <a:r>
              <a:rPr lang="en-US" dirty="0"/>
              <a:t>house short headlines.</a:t>
            </a:r>
            <a:endParaRPr lang="en-US" dirty="0"/>
          </a:p>
        </p:txBody>
      </p:sp>
      <p:pic>
        <p:nvPicPr>
          <p:cNvPr id="85" name="Picture 84" descr="Background pattern&#10;&#10;Description automatically generated"/>
          <p:cNvPicPr>
            <a:picLocks noChangeAspect="1"/>
          </p:cNvPicPr>
          <p:nvPr/>
        </p:nvPicPr>
        <p:blipFill rotWithShape="1">
          <a:blip r:embed="rId24" cstate="screen"/>
          <a:srcRect/>
          <a:stretch>
            <a:fillRect/>
          </a:stretch>
        </p:blipFill>
        <p:spPr>
          <a:xfrm>
            <a:off x="8430073" y="4372599"/>
            <a:ext cx="3464147" cy="1920669"/>
          </a:xfrm>
          <a:prstGeom prst="rect">
            <a:avLst/>
          </a:prstGeom>
        </p:spPr>
      </p:pic>
      <p:sp>
        <p:nvSpPr>
          <p:cNvPr id="79" name="Text Placeholder 7"/>
          <p:cNvSpPr txBox="1"/>
          <p:nvPr/>
        </p:nvSpPr>
        <p:spPr>
          <a:xfrm>
            <a:off x="8325828" y="5835650"/>
            <a:ext cx="3636594" cy="1022350"/>
          </a:xfrm>
          <a:prstGeom prst="rect">
            <a:avLst/>
          </a:prstGeom>
        </p:spPr>
        <p:txBody>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panose="020B0604020202020204"/>
              <a:defRPr sz="1400" b="1" i="0" u="none" strike="noStrike" cap="none">
                <a:solidFill>
                  <a:srgbClr val="183158"/>
                </a:solidFill>
                <a:latin typeface="Courier New" panose="02070309020205020404" pitchFamily="49" charset="0"/>
                <a:ea typeface="Arial" panose="020B0604020202020204"/>
                <a:cs typeface="Courier New" panose="02070309020205020404" pitchFamily="49" charset="0"/>
                <a:sym typeface="Arial" panose="020B0604020202020204"/>
              </a:defRPr>
            </a:lvl1pPr>
            <a:lvl2pPr marR="0" lvl="1" algn="ctr" rtl="0">
              <a:lnSpc>
                <a:spcPct val="100000"/>
              </a:lnSpc>
              <a:spcBef>
                <a:spcPts val="0"/>
              </a:spcBef>
              <a:spcAft>
                <a:spcPts val="0"/>
              </a:spcAft>
              <a:buClr>
                <a:srgbClr val="000000"/>
              </a:buClr>
              <a:buFont typeface="Arial" panose="020B0604020202020204"/>
              <a:defRPr sz="1400" b="1" i="0" u="none" strike="noStrike" cap="none">
                <a:solidFill>
                  <a:srgbClr val="183158"/>
                </a:solidFill>
                <a:latin typeface="Courier New" panose="02070309020205020404" pitchFamily="49" charset="0"/>
                <a:ea typeface="Arial" panose="020B0604020202020204"/>
                <a:cs typeface="Courier New" panose="02070309020205020404" pitchFamily="49" charset="0"/>
                <a:sym typeface="Arial" panose="020B0604020202020204"/>
              </a:defRPr>
            </a:lvl2pPr>
            <a:lvl3pPr marR="0" lvl="2" algn="ctr" rtl="0">
              <a:lnSpc>
                <a:spcPct val="100000"/>
              </a:lnSpc>
              <a:spcBef>
                <a:spcPts val="0"/>
              </a:spcBef>
              <a:spcAft>
                <a:spcPts val="0"/>
              </a:spcAft>
              <a:buClr>
                <a:srgbClr val="000000"/>
              </a:buClr>
              <a:buFont typeface="Arial" panose="020B0604020202020204"/>
              <a:defRPr sz="1400" b="1" i="0" u="none" strike="noStrike" cap="none">
                <a:solidFill>
                  <a:srgbClr val="183158"/>
                </a:solidFill>
                <a:latin typeface="Courier New" panose="02070309020205020404" pitchFamily="49" charset="0"/>
                <a:ea typeface="Arial" panose="020B0604020202020204"/>
                <a:cs typeface="Courier New" panose="02070309020205020404" pitchFamily="49" charset="0"/>
                <a:sym typeface="Arial" panose="020B0604020202020204"/>
              </a:defRPr>
            </a:lvl3pPr>
            <a:lvl4pPr marR="0" lvl="3" algn="ctr" rtl="0">
              <a:lnSpc>
                <a:spcPct val="100000"/>
              </a:lnSpc>
              <a:spcBef>
                <a:spcPts val="0"/>
              </a:spcBef>
              <a:spcAft>
                <a:spcPts val="0"/>
              </a:spcAft>
              <a:buClr>
                <a:srgbClr val="000000"/>
              </a:buClr>
              <a:buFont typeface="Arial" panose="020B0604020202020204"/>
              <a:defRPr sz="1400" b="1" i="0" u="none" strike="noStrike" cap="none">
                <a:solidFill>
                  <a:srgbClr val="183158"/>
                </a:solidFill>
                <a:latin typeface="Courier New" panose="02070309020205020404" pitchFamily="49" charset="0"/>
                <a:ea typeface="Arial" panose="020B0604020202020204"/>
                <a:cs typeface="Courier New" panose="02070309020205020404" pitchFamily="49" charset="0"/>
                <a:sym typeface="Arial" panose="020B0604020202020204"/>
              </a:defRPr>
            </a:lvl4pPr>
            <a:lvl5pPr marR="0" lvl="4" algn="ctr" rtl="0">
              <a:lnSpc>
                <a:spcPct val="100000"/>
              </a:lnSpc>
              <a:spcBef>
                <a:spcPts val="0"/>
              </a:spcBef>
              <a:spcAft>
                <a:spcPts val="0"/>
              </a:spcAft>
              <a:buClr>
                <a:srgbClr val="000000"/>
              </a:buClr>
              <a:buFont typeface="Arial" panose="020B0604020202020204"/>
              <a:defRPr sz="1400" b="1" i="0" u="none" strike="noStrike" cap="none">
                <a:solidFill>
                  <a:srgbClr val="183158"/>
                </a:solidFill>
                <a:latin typeface="Courier New" panose="02070309020205020404" pitchFamily="49" charset="0"/>
                <a:ea typeface="Arial" panose="020B0604020202020204"/>
                <a:cs typeface="Courier New" panose="02070309020205020404" pitchFamily="49" charset="0"/>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r>
              <a:rPr lang="en-US" b="0" dirty="0">
                <a:latin typeface="+mn-lt"/>
              </a:rPr>
              <a:t>Pattern used as a subtle background element.</a:t>
            </a:r>
            <a:endParaRPr lang="en-US" b="0" dirty="0">
              <a:latin typeface="+mn-lt"/>
            </a:endParaRPr>
          </a:p>
        </p:txBody>
      </p:sp>
      <p:pic>
        <p:nvPicPr>
          <p:cNvPr id="82" name="Picture 81" descr="Icon&#10;&#10;Description automatically generated"/>
          <p:cNvPicPr>
            <a:picLocks noChangeAspect="1"/>
          </p:cNvPicPr>
          <p:nvPr/>
        </p:nvPicPr>
        <p:blipFill rotWithShape="1">
          <a:blip r:embed="rId25" cstate="screen"/>
          <a:srcRect/>
          <a:stretch>
            <a:fillRect/>
          </a:stretch>
        </p:blipFill>
        <p:spPr>
          <a:xfrm>
            <a:off x="9156067" y="1587249"/>
            <a:ext cx="1958148" cy="1946642"/>
          </a:xfrm>
          <a:prstGeom prst="rect">
            <a:avLst/>
          </a:prstGeom>
        </p:spPr>
      </p:pic>
      <p:sp>
        <p:nvSpPr>
          <p:cNvPr id="83" name="Text Placeholder 2"/>
          <p:cNvSpPr txBox="1"/>
          <p:nvPr/>
        </p:nvSpPr>
        <p:spPr>
          <a:xfrm>
            <a:off x="9153939" y="1739649"/>
            <a:ext cx="1960276" cy="1615127"/>
          </a:xfrm>
          <a:prstGeom prst="rect">
            <a:avLst/>
          </a:prstGeom>
        </p:spPr>
        <p:txBody>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panose="020B0604020202020204"/>
              <a:defRPr sz="6000" b="1" i="0" u="none" strike="noStrike" cap="none">
                <a:solidFill>
                  <a:srgbClr val="183158"/>
                </a:solidFill>
                <a:latin typeface="Arial Black" panose="020B0A04020102020204" pitchFamily="34" charset="0"/>
                <a:ea typeface="Arial" panose="020B0604020202020204"/>
                <a:cs typeface="Arial Black" panose="020B0A04020102020204" pitchFamily="34" charset="0"/>
                <a:sym typeface="Arial" panose="020B0604020202020204"/>
              </a:defRPr>
            </a:lvl1pPr>
            <a:lvl2pPr marR="0" lvl="1" algn="ctr" rtl="0">
              <a:lnSpc>
                <a:spcPct val="100000"/>
              </a:lnSpc>
              <a:spcBef>
                <a:spcPts val="0"/>
              </a:spcBef>
              <a:spcAft>
                <a:spcPts val="0"/>
              </a:spcAft>
              <a:buClr>
                <a:srgbClr val="000000"/>
              </a:buClr>
              <a:buFont typeface="Arial" panose="020B0604020202020204"/>
              <a:defRPr sz="6000" b="1" i="0" u="none" strike="noStrike" cap="none">
                <a:solidFill>
                  <a:srgbClr val="000000"/>
                </a:solidFill>
                <a:latin typeface="Arial Black" panose="020B0A04020102020204" pitchFamily="34" charset="0"/>
                <a:ea typeface="Arial" panose="020B0604020202020204"/>
                <a:cs typeface="Arial Black" panose="020B0A04020102020204" pitchFamily="34" charset="0"/>
                <a:sym typeface="Arial" panose="020B0604020202020204"/>
              </a:defRPr>
            </a:lvl2pPr>
            <a:lvl3pPr marR="0" lvl="2" algn="ctr" rtl="0">
              <a:lnSpc>
                <a:spcPct val="100000"/>
              </a:lnSpc>
              <a:spcBef>
                <a:spcPts val="0"/>
              </a:spcBef>
              <a:spcAft>
                <a:spcPts val="0"/>
              </a:spcAft>
              <a:buClr>
                <a:srgbClr val="000000"/>
              </a:buClr>
              <a:buFont typeface="Arial" panose="020B0604020202020204"/>
              <a:defRPr sz="6000" b="1" i="0" u="none" strike="noStrike" cap="none">
                <a:solidFill>
                  <a:srgbClr val="000000"/>
                </a:solidFill>
                <a:latin typeface="Arial Black" panose="020B0A04020102020204" pitchFamily="34" charset="0"/>
                <a:ea typeface="Arial" panose="020B0604020202020204"/>
                <a:cs typeface="Arial Black" panose="020B0A04020102020204" pitchFamily="34" charset="0"/>
                <a:sym typeface="Arial" panose="020B0604020202020204"/>
              </a:defRPr>
            </a:lvl3pPr>
            <a:lvl4pPr marR="0" lvl="3" algn="ctr" rtl="0">
              <a:lnSpc>
                <a:spcPct val="100000"/>
              </a:lnSpc>
              <a:spcBef>
                <a:spcPts val="0"/>
              </a:spcBef>
              <a:spcAft>
                <a:spcPts val="0"/>
              </a:spcAft>
              <a:buClr>
                <a:srgbClr val="000000"/>
              </a:buClr>
              <a:buFont typeface="Arial" panose="020B0604020202020204"/>
              <a:defRPr sz="6000" b="1" i="0" u="none" strike="noStrike" cap="none">
                <a:solidFill>
                  <a:srgbClr val="000000"/>
                </a:solidFill>
                <a:latin typeface="Arial Black" panose="020B0A04020102020204" pitchFamily="34" charset="0"/>
                <a:ea typeface="Arial" panose="020B0604020202020204"/>
                <a:cs typeface="Arial Black" panose="020B0A04020102020204" pitchFamily="34" charset="0"/>
                <a:sym typeface="Arial" panose="020B0604020202020204"/>
              </a:defRPr>
            </a:lvl4pPr>
            <a:lvl5pPr marR="0" lvl="4" algn="ctr" rtl="0">
              <a:lnSpc>
                <a:spcPct val="100000"/>
              </a:lnSpc>
              <a:spcBef>
                <a:spcPts val="0"/>
              </a:spcBef>
              <a:spcAft>
                <a:spcPts val="0"/>
              </a:spcAft>
              <a:buClr>
                <a:srgbClr val="000000"/>
              </a:buClr>
              <a:buFont typeface="Arial" panose="020B0604020202020204"/>
              <a:defRPr sz="6000" b="1" i="0" u="none" strike="noStrike" cap="none">
                <a:solidFill>
                  <a:srgbClr val="000000"/>
                </a:solidFill>
                <a:latin typeface="Arial Black" panose="020B0A04020102020204" pitchFamily="34" charset="0"/>
                <a:ea typeface="Arial" panose="020B0604020202020204"/>
                <a:cs typeface="Arial Black" panose="020B0A04020102020204" pitchFamily="34" charset="0"/>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r>
              <a:rPr lang="en-US" sz="3600" b="0" dirty="0">
                <a:solidFill>
                  <a:schemeClr val="bg1"/>
                </a:solidFill>
                <a:latin typeface="Impact" panose="020B0806030902050204" pitchFamily="34" charset="0"/>
                <a:ea typeface="Tahoma" panose="020B0604030504040204" pitchFamily="34" charset="0"/>
                <a:cs typeface="Tahoma" panose="020B0604030504040204" pitchFamily="34" charset="0"/>
              </a:rPr>
              <a:t>IT’S</a:t>
            </a:r>
            <a:br>
              <a:rPr lang="en-US" sz="3600" b="0" dirty="0">
                <a:solidFill>
                  <a:schemeClr val="bg1"/>
                </a:solidFill>
                <a:latin typeface="Impact" panose="020B0806030902050204" pitchFamily="34" charset="0"/>
                <a:ea typeface="Tahoma" panose="020B0604030504040204" pitchFamily="34" charset="0"/>
                <a:cs typeface="Tahoma" panose="020B0604030504040204" pitchFamily="34" charset="0"/>
              </a:rPr>
            </a:br>
            <a:r>
              <a:rPr lang="en-US" sz="3600" b="0" dirty="0">
                <a:solidFill>
                  <a:schemeClr val="bg1"/>
                </a:solidFill>
                <a:latin typeface="Impact" panose="020B0806030902050204" pitchFamily="34" charset="0"/>
                <a:ea typeface="Tahoma" panose="020B0604030504040204" pitchFamily="34" charset="0"/>
                <a:cs typeface="Tahoma" panose="020B0604030504040204" pitchFamily="34" charset="0"/>
              </a:rPr>
              <a:t>UP TO</a:t>
            </a:r>
            <a:br>
              <a:rPr lang="en-US" sz="3600" b="0" dirty="0">
                <a:solidFill>
                  <a:schemeClr val="bg1"/>
                </a:solidFill>
                <a:latin typeface="Impact" panose="020B0806030902050204" pitchFamily="34" charset="0"/>
                <a:ea typeface="Tahoma" panose="020B0604030504040204" pitchFamily="34" charset="0"/>
                <a:cs typeface="Tahoma" panose="020B0604030504040204" pitchFamily="34" charset="0"/>
              </a:rPr>
            </a:br>
            <a:r>
              <a:rPr lang="en-US" sz="3600" b="0" dirty="0">
                <a:solidFill>
                  <a:schemeClr val="bg1"/>
                </a:solidFill>
                <a:latin typeface="Impact" panose="020B0806030902050204" pitchFamily="34" charset="0"/>
                <a:ea typeface="Tahoma" panose="020B0604030504040204" pitchFamily="34" charset="0"/>
                <a:cs typeface="Tahoma" panose="020B0604030504040204" pitchFamily="34" charset="0"/>
              </a:rPr>
              <a:t>YOU</a:t>
            </a:r>
            <a:endParaRPr lang="en-US" sz="3600" b="0" dirty="0">
              <a:solidFill>
                <a:schemeClr val="bg1"/>
              </a:solidFill>
              <a:latin typeface="Impact" panose="020B0806030902050204" pitchFamily="34" charset="0"/>
              <a:ea typeface="Tahoma" panose="020B0604030504040204" pitchFamily="34" charset="0"/>
              <a:cs typeface="Tahoma" panose="020B0604030504040204" pitchFamily="34" charset="0"/>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GRAPHIC ELEMENTS</a:t>
            </a:r>
            <a:endParaRPr lang="en-US" dirty="0"/>
          </a:p>
        </p:txBody>
      </p:sp>
      <p:sp>
        <p:nvSpPr>
          <p:cNvPr id="3" name="Text Placeholder 2"/>
          <p:cNvSpPr>
            <a:spLocks noGrp="1"/>
          </p:cNvSpPr>
          <p:nvPr>
            <p:ph type="body" sz="quarter" idx="11"/>
          </p:nvPr>
        </p:nvSpPr>
        <p:spPr>
          <a:xfrm>
            <a:off x="168275" y="1010248"/>
            <a:ext cx="3573546" cy="1022350"/>
          </a:xfrm>
        </p:spPr>
        <p:txBody>
          <a:bodyPr/>
          <a:lstStyle/>
          <a:p>
            <a:r>
              <a:rPr lang="en-US" sz="3600" dirty="0"/>
              <a:t>Blueprint sketches</a:t>
            </a:r>
            <a:endParaRPr lang="en-US" sz="3600" dirty="0"/>
          </a:p>
        </p:txBody>
      </p:sp>
      <p:sp>
        <p:nvSpPr>
          <p:cNvPr id="4" name="Text Placeholder 3"/>
          <p:cNvSpPr>
            <a:spLocks noGrp="1"/>
          </p:cNvSpPr>
          <p:nvPr>
            <p:ph type="body" sz="quarter" idx="12"/>
          </p:nvPr>
        </p:nvSpPr>
        <p:spPr>
          <a:xfrm>
            <a:off x="4295107" y="1125227"/>
            <a:ext cx="3573546" cy="1022350"/>
          </a:xfrm>
        </p:spPr>
        <p:txBody>
          <a:bodyPr/>
          <a:lstStyle/>
          <a:p>
            <a:r>
              <a:rPr lang="en-US" sz="3600" dirty="0">
                <a:solidFill>
                  <a:srgbClr val="CC4628"/>
                </a:solidFill>
              </a:rPr>
              <a:t>Colors</a:t>
            </a:r>
            <a:endParaRPr lang="en-US" sz="3600" dirty="0">
              <a:solidFill>
                <a:srgbClr val="CC4628"/>
              </a:solidFill>
            </a:endParaRPr>
          </a:p>
        </p:txBody>
      </p:sp>
      <p:sp>
        <p:nvSpPr>
          <p:cNvPr id="6" name="Text Placeholder 5"/>
          <p:cNvSpPr>
            <a:spLocks noGrp="1"/>
          </p:cNvSpPr>
          <p:nvPr>
            <p:ph type="body" sz="quarter" idx="14"/>
          </p:nvPr>
        </p:nvSpPr>
        <p:spPr>
          <a:xfrm>
            <a:off x="168275" y="5486098"/>
            <a:ext cx="3573463" cy="1170289"/>
          </a:xfrm>
        </p:spPr>
        <p:txBody>
          <a:bodyPr/>
          <a:lstStyle/>
          <a:p>
            <a:r>
              <a:rPr lang="en-US" b="0" dirty="0">
                <a:latin typeface="+mn-lt"/>
              </a:rPr>
              <a:t>These sketches are meant to add complexity to what we do. By rotating + layering, we illustrate the story of our pursuit of solving problems. </a:t>
            </a:r>
            <a:endParaRPr lang="en-US" b="0" dirty="0">
              <a:latin typeface="+mn-lt"/>
            </a:endParaRPr>
          </a:p>
        </p:txBody>
      </p:sp>
      <p:sp>
        <p:nvSpPr>
          <p:cNvPr id="7" name="Text Placeholder 6"/>
          <p:cNvSpPr>
            <a:spLocks noGrp="1"/>
          </p:cNvSpPr>
          <p:nvPr>
            <p:ph type="body" sz="quarter" idx="15"/>
          </p:nvPr>
        </p:nvSpPr>
        <p:spPr>
          <a:xfrm>
            <a:off x="4270021" y="5315004"/>
            <a:ext cx="3636594" cy="1341383"/>
          </a:xfrm>
        </p:spPr>
        <p:txBody>
          <a:bodyPr/>
          <a:lstStyle/>
          <a:p>
            <a:r>
              <a:rPr lang="en-US" b="0" dirty="0">
                <a:latin typeface="+mn-lt"/>
              </a:rPr>
              <a:t>At our core, we are dark blue.</a:t>
            </a:r>
            <a:endParaRPr lang="en-US" b="0" dirty="0">
              <a:latin typeface="+mn-lt"/>
            </a:endParaRPr>
          </a:p>
          <a:p>
            <a:r>
              <a:rPr lang="en-US" b="0" dirty="0">
                <a:latin typeface="+mn-lt"/>
              </a:rPr>
              <a:t>We have an expanded set of secondary blues to accent our core color and vibrant Colorado Red, which adds warmth to the palette.</a:t>
            </a:r>
            <a:endParaRPr lang="en-US" b="0" dirty="0">
              <a:latin typeface="+mn-lt"/>
            </a:endParaRPr>
          </a:p>
        </p:txBody>
      </p:sp>
      <p:sp>
        <p:nvSpPr>
          <p:cNvPr id="9" name="Text Placeholder 8"/>
          <p:cNvSpPr>
            <a:spLocks noGrp="1"/>
          </p:cNvSpPr>
          <p:nvPr>
            <p:ph type="body" sz="quarter" idx="17"/>
          </p:nvPr>
        </p:nvSpPr>
        <p:spPr/>
        <p:txBody>
          <a:bodyPr/>
          <a:lstStyle/>
          <a:p>
            <a:r>
              <a:rPr lang="en-US" dirty="0"/>
              <a:t>13</a:t>
            </a:r>
            <a:endParaRPr lang="en-US" dirty="0"/>
          </a:p>
        </p:txBody>
      </p:sp>
      <p:sp>
        <p:nvSpPr>
          <p:cNvPr id="67" name="Text Placeholder 2"/>
          <p:cNvSpPr txBox="1"/>
          <p:nvPr/>
        </p:nvSpPr>
        <p:spPr>
          <a:xfrm>
            <a:off x="8421939" y="1162648"/>
            <a:ext cx="3573546" cy="1022350"/>
          </a:xfrm>
          <a:prstGeom prst="rect">
            <a:avLst/>
          </a:prstGeom>
        </p:spPr>
        <p:txBody>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panose="020B0604020202020204"/>
              <a:defRPr sz="6000" b="1" i="0" u="none" strike="noStrike" cap="none">
                <a:solidFill>
                  <a:srgbClr val="183158"/>
                </a:solidFill>
                <a:latin typeface="Arial Black" panose="020B0A04020102020204" pitchFamily="34" charset="0"/>
                <a:ea typeface="Arial" panose="020B0604020202020204"/>
                <a:cs typeface="Arial Black" panose="020B0A04020102020204" pitchFamily="34" charset="0"/>
                <a:sym typeface="Arial" panose="020B0604020202020204"/>
              </a:defRPr>
            </a:lvl1pPr>
            <a:lvl2pPr marR="0" lvl="1" algn="ctr" rtl="0">
              <a:lnSpc>
                <a:spcPct val="100000"/>
              </a:lnSpc>
              <a:spcBef>
                <a:spcPts val="0"/>
              </a:spcBef>
              <a:spcAft>
                <a:spcPts val="0"/>
              </a:spcAft>
              <a:buClr>
                <a:srgbClr val="000000"/>
              </a:buClr>
              <a:buFont typeface="Arial" panose="020B0604020202020204"/>
              <a:defRPr sz="6000" b="1" i="0" u="none" strike="noStrike" cap="none">
                <a:solidFill>
                  <a:srgbClr val="000000"/>
                </a:solidFill>
                <a:latin typeface="Arial Black" panose="020B0A04020102020204" pitchFamily="34" charset="0"/>
                <a:ea typeface="Arial" panose="020B0604020202020204"/>
                <a:cs typeface="Arial Black" panose="020B0A04020102020204" pitchFamily="34" charset="0"/>
                <a:sym typeface="Arial" panose="020B0604020202020204"/>
              </a:defRPr>
            </a:lvl2pPr>
            <a:lvl3pPr marR="0" lvl="2" algn="ctr" rtl="0">
              <a:lnSpc>
                <a:spcPct val="100000"/>
              </a:lnSpc>
              <a:spcBef>
                <a:spcPts val="0"/>
              </a:spcBef>
              <a:spcAft>
                <a:spcPts val="0"/>
              </a:spcAft>
              <a:buClr>
                <a:srgbClr val="000000"/>
              </a:buClr>
              <a:buFont typeface="Arial" panose="020B0604020202020204"/>
              <a:defRPr sz="6000" b="1" i="0" u="none" strike="noStrike" cap="none">
                <a:solidFill>
                  <a:srgbClr val="000000"/>
                </a:solidFill>
                <a:latin typeface="Arial Black" panose="020B0A04020102020204" pitchFamily="34" charset="0"/>
                <a:ea typeface="Arial" panose="020B0604020202020204"/>
                <a:cs typeface="Arial Black" panose="020B0A04020102020204" pitchFamily="34" charset="0"/>
                <a:sym typeface="Arial" panose="020B0604020202020204"/>
              </a:defRPr>
            </a:lvl3pPr>
            <a:lvl4pPr marR="0" lvl="3" algn="ctr" rtl="0">
              <a:lnSpc>
                <a:spcPct val="100000"/>
              </a:lnSpc>
              <a:spcBef>
                <a:spcPts val="0"/>
              </a:spcBef>
              <a:spcAft>
                <a:spcPts val="0"/>
              </a:spcAft>
              <a:buClr>
                <a:srgbClr val="000000"/>
              </a:buClr>
              <a:buFont typeface="Arial" panose="020B0604020202020204"/>
              <a:defRPr sz="6000" b="1" i="0" u="none" strike="noStrike" cap="none">
                <a:solidFill>
                  <a:srgbClr val="000000"/>
                </a:solidFill>
                <a:latin typeface="Arial Black" panose="020B0A04020102020204" pitchFamily="34" charset="0"/>
                <a:ea typeface="Arial" panose="020B0604020202020204"/>
                <a:cs typeface="Arial Black" panose="020B0A04020102020204" pitchFamily="34" charset="0"/>
                <a:sym typeface="Arial" panose="020B0604020202020204"/>
              </a:defRPr>
            </a:lvl4pPr>
            <a:lvl5pPr marR="0" lvl="4" algn="ctr" rtl="0">
              <a:lnSpc>
                <a:spcPct val="100000"/>
              </a:lnSpc>
              <a:spcBef>
                <a:spcPts val="0"/>
              </a:spcBef>
              <a:spcAft>
                <a:spcPts val="0"/>
              </a:spcAft>
              <a:buClr>
                <a:srgbClr val="000000"/>
              </a:buClr>
              <a:buFont typeface="Arial" panose="020B0604020202020204"/>
              <a:defRPr sz="6000" b="1" i="0" u="none" strike="noStrike" cap="none">
                <a:solidFill>
                  <a:srgbClr val="000000"/>
                </a:solidFill>
                <a:latin typeface="Arial Black" panose="020B0A04020102020204" pitchFamily="34" charset="0"/>
                <a:ea typeface="Arial" panose="020B0604020202020204"/>
                <a:cs typeface="Arial Black" panose="020B0A04020102020204" pitchFamily="34" charset="0"/>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r>
              <a:rPr lang="en-US" sz="3600" dirty="0"/>
              <a:t>Fonts</a:t>
            </a:r>
            <a:endParaRPr lang="en-US" sz="3600" dirty="0"/>
          </a:p>
        </p:txBody>
      </p:sp>
      <p:sp>
        <p:nvSpPr>
          <p:cNvPr id="68" name="Text Placeholder 7"/>
          <p:cNvSpPr txBox="1"/>
          <p:nvPr/>
        </p:nvSpPr>
        <p:spPr>
          <a:xfrm>
            <a:off x="8325828" y="4793361"/>
            <a:ext cx="3636594" cy="2020792"/>
          </a:xfrm>
          <a:prstGeom prst="rect">
            <a:avLst/>
          </a:prstGeom>
        </p:spPr>
        <p:txBody>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panose="020B0604020202020204"/>
              <a:defRPr sz="1400" b="1" i="0" u="none" strike="noStrike" cap="none">
                <a:solidFill>
                  <a:srgbClr val="183158"/>
                </a:solidFill>
                <a:latin typeface="Courier New" panose="02070309020205020404" pitchFamily="49" charset="0"/>
                <a:ea typeface="Arial" panose="020B0604020202020204"/>
                <a:cs typeface="Courier New" panose="02070309020205020404" pitchFamily="49" charset="0"/>
                <a:sym typeface="Arial" panose="020B0604020202020204"/>
              </a:defRPr>
            </a:lvl1pPr>
            <a:lvl2pPr marR="0" lvl="1" algn="ctr" rtl="0">
              <a:lnSpc>
                <a:spcPct val="100000"/>
              </a:lnSpc>
              <a:spcBef>
                <a:spcPts val="0"/>
              </a:spcBef>
              <a:spcAft>
                <a:spcPts val="0"/>
              </a:spcAft>
              <a:buClr>
                <a:srgbClr val="000000"/>
              </a:buClr>
              <a:buFont typeface="Arial" panose="020B0604020202020204"/>
              <a:defRPr sz="1400" b="1" i="0" u="none" strike="noStrike" cap="none">
                <a:solidFill>
                  <a:srgbClr val="183158"/>
                </a:solidFill>
                <a:latin typeface="Courier New" panose="02070309020205020404" pitchFamily="49" charset="0"/>
                <a:ea typeface="Arial" panose="020B0604020202020204"/>
                <a:cs typeface="Courier New" panose="02070309020205020404" pitchFamily="49" charset="0"/>
                <a:sym typeface="Arial" panose="020B0604020202020204"/>
              </a:defRPr>
            </a:lvl2pPr>
            <a:lvl3pPr marR="0" lvl="2" algn="ctr" rtl="0">
              <a:lnSpc>
                <a:spcPct val="100000"/>
              </a:lnSpc>
              <a:spcBef>
                <a:spcPts val="0"/>
              </a:spcBef>
              <a:spcAft>
                <a:spcPts val="0"/>
              </a:spcAft>
              <a:buClr>
                <a:srgbClr val="000000"/>
              </a:buClr>
              <a:buFont typeface="Arial" panose="020B0604020202020204"/>
              <a:defRPr sz="1400" b="1" i="0" u="none" strike="noStrike" cap="none">
                <a:solidFill>
                  <a:srgbClr val="183158"/>
                </a:solidFill>
                <a:latin typeface="Courier New" panose="02070309020205020404" pitchFamily="49" charset="0"/>
                <a:ea typeface="Arial" panose="020B0604020202020204"/>
                <a:cs typeface="Courier New" panose="02070309020205020404" pitchFamily="49" charset="0"/>
                <a:sym typeface="Arial" panose="020B0604020202020204"/>
              </a:defRPr>
            </a:lvl3pPr>
            <a:lvl4pPr marR="0" lvl="3" algn="ctr" rtl="0">
              <a:lnSpc>
                <a:spcPct val="100000"/>
              </a:lnSpc>
              <a:spcBef>
                <a:spcPts val="0"/>
              </a:spcBef>
              <a:spcAft>
                <a:spcPts val="0"/>
              </a:spcAft>
              <a:buClr>
                <a:srgbClr val="000000"/>
              </a:buClr>
              <a:buFont typeface="Arial" panose="020B0604020202020204"/>
              <a:defRPr sz="1400" b="1" i="0" u="none" strike="noStrike" cap="none">
                <a:solidFill>
                  <a:srgbClr val="183158"/>
                </a:solidFill>
                <a:latin typeface="Courier New" panose="02070309020205020404" pitchFamily="49" charset="0"/>
                <a:ea typeface="Arial" panose="020B0604020202020204"/>
                <a:cs typeface="Courier New" panose="02070309020205020404" pitchFamily="49" charset="0"/>
                <a:sym typeface="Arial" panose="020B0604020202020204"/>
              </a:defRPr>
            </a:lvl4pPr>
            <a:lvl5pPr marR="0" lvl="4" algn="ctr" rtl="0">
              <a:lnSpc>
                <a:spcPct val="100000"/>
              </a:lnSpc>
              <a:spcBef>
                <a:spcPts val="0"/>
              </a:spcBef>
              <a:spcAft>
                <a:spcPts val="0"/>
              </a:spcAft>
              <a:buClr>
                <a:srgbClr val="000000"/>
              </a:buClr>
              <a:buFont typeface="Arial" panose="020B0604020202020204"/>
              <a:defRPr sz="1400" b="1" i="0" u="none" strike="noStrike" cap="none">
                <a:solidFill>
                  <a:srgbClr val="183158"/>
                </a:solidFill>
                <a:latin typeface="Courier New" panose="02070309020205020404" pitchFamily="49" charset="0"/>
                <a:ea typeface="Arial" panose="020B0604020202020204"/>
                <a:cs typeface="Courier New" panose="02070309020205020404" pitchFamily="49" charset="0"/>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r>
              <a:rPr lang="en-US" b="0" dirty="0">
                <a:latin typeface="+mn-lt"/>
              </a:rPr>
              <a:t>These fonts can be downloaded from Adobe Font Kit or</a:t>
            </a:r>
            <a:br>
              <a:rPr lang="en-US" b="0" dirty="0">
                <a:latin typeface="+mn-lt"/>
              </a:rPr>
            </a:br>
            <a:r>
              <a:rPr lang="en-US" b="0" dirty="0">
                <a:latin typeface="+mn-lt"/>
              </a:rPr>
              <a:t> purchased online. </a:t>
            </a:r>
            <a:endParaRPr lang="en-US" b="0" dirty="0">
              <a:latin typeface="+mn-lt"/>
            </a:endParaRPr>
          </a:p>
          <a:p>
            <a:endParaRPr lang="en-US" b="0" dirty="0">
              <a:latin typeface="+mn-lt"/>
            </a:endParaRPr>
          </a:p>
          <a:p>
            <a:r>
              <a:rPr lang="en-US" b="0" dirty="0">
                <a:latin typeface="+mn-lt"/>
              </a:rPr>
              <a:t>These fonts may not be available to everyone, so substitutes have been outlined above.</a:t>
            </a:r>
            <a:endParaRPr lang="en-US" b="0" dirty="0">
              <a:latin typeface="+mn-lt"/>
            </a:endParaRPr>
          </a:p>
        </p:txBody>
      </p:sp>
      <p:pic>
        <p:nvPicPr>
          <p:cNvPr id="70" name="Picture 69" descr="Application&#10;&#10;Description automatically generated with low confidence"/>
          <p:cNvPicPr>
            <a:picLocks noChangeAspect="1"/>
          </p:cNvPicPr>
          <p:nvPr/>
        </p:nvPicPr>
        <p:blipFill rotWithShape="1">
          <a:blip r:embed="rId1" cstate="screen"/>
          <a:srcRect/>
          <a:stretch>
            <a:fillRect/>
          </a:stretch>
        </p:blipFill>
        <p:spPr>
          <a:xfrm>
            <a:off x="8368451" y="2021596"/>
            <a:ext cx="1840261" cy="1834536"/>
          </a:xfrm>
          <a:prstGeom prst="rect">
            <a:avLst/>
          </a:prstGeom>
        </p:spPr>
      </p:pic>
      <p:sp>
        <p:nvSpPr>
          <p:cNvPr id="71" name="Triangle 70"/>
          <p:cNvSpPr/>
          <p:nvPr/>
        </p:nvSpPr>
        <p:spPr>
          <a:xfrm rot="5400000">
            <a:off x="10371810" y="2253918"/>
            <a:ext cx="204727" cy="176489"/>
          </a:xfrm>
          <a:prstGeom prst="triangle">
            <a:avLst/>
          </a:prstGeom>
          <a:solidFill>
            <a:srgbClr val="CC46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TextBox 71"/>
          <p:cNvSpPr txBox="1"/>
          <p:nvPr/>
        </p:nvSpPr>
        <p:spPr>
          <a:xfrm>
            <a:off x="10739635" y="2099877"/>
            <a:ext cx="1426659" cy="523220"/>
          </a:xfrm>
          <a:prstGeom prst="rect">
            <a:avLst/>
          </a:prstGeom>
          <a:noFill/>
        </p:spPr>
        <p:txBody>
          <a:bodyPr wrap="square" rtlCol="0">
            <a:spAutoFit/>
          </a:bodyPr>
          <a:lstStyle/>
          <a:p>
            <a:r>
              <a:rPr lang="en-US" sz="2800" dirty="0">
                <a:solidFill>
                  <a:srgbClr val="183158"/>
                </a:solidFill>
              </a:rPr>
              <a:t>Arial</a:t>
            </a:r>
            <a:endParaRPr lang="en-US" sz="2800" dirty="0">
              <a:solidFill>
                <a:srgbClr val="183158"/>
              </a:solidFill>
            </a:endParaRPr>
          </a:p>
        </p:txBody>
      </p:sp>
      <p:sp>
        <p:nvSpPr>
          <p:cNvPr id="73" name="TextBox 72"/>
          <p:cNvSpPr txBox="1"/>
          <p:nvPr/>
        </p:nvSpPr>
        <p:spPr>
          <a:xfrm>
            <a:off x="10739635" y="2825007"/>
            <a:ext cx="1426659" cy="461665"/>
          </a:xfrm>
          <a:prstGeom prst="rect">
            <a:avLst/>
          </a:prstGeom>
          <a:noFill/>
        </p:spPr>
        <p:txBody>
          <a:bodyPr wrap="square" rtlCol="0">
            <a:spAutoFit/>
          </a:bodyPr>
          <a:lstStyle/>
          <a:p>
            <a:r>
              <a:rPr lang="en-US" sz="2400" b="1" dirty="0">
                <a:solidFill>
                  <a:srgbClr val="183158"/>
                </a:solidFill>
                <a:latin typeface="Impact" panose="020B0806030902050204" pitchFamily="34" charset="0"/>
                <a:ea typeface="Impact" panose="020B0806030902050204" pitchFamily="34" charset="0"/>
                <a:cs typeface="Impact" panose="020B0806030902050204" pitchFamily="34" charset="0"/>
              </a:rPr>
              <a:t>IMPACT</a:t>
            </a:r>
            <a:endParaRPr lang="en-US" sz="2400" b="1" dirty="0">
              <a:solidFill>
                <a:srgbClr val="183158"/>
              </a:solidFill>
              <a:latin typeface="Impact" panose="020B0806030902050204" pitchFamily="34" charset="0"/>
              <a:ea typeface="Impact" panose="020B0806030902050204" pitchFamily="34" charset="0"/>
              <a:cs typeface="Impact" panose="020B0806030902050204" pitchFamily="34" charset="0"/>
            </a:endParaRPr>
          </a:p>
        </p:txBody>
      </p:sp>
      <p:sp>
        <p:nvSpPr>
          <p:cNvPr id="74" name="Triangle 73"/>
          <p:cNvSpPr/>
          <p:nvPr/>
        </p:nvSpPr>
        <p:spPr>
          <a:xfrm rot="5400000">
            <a:off x="10371810" y="2967596"/>
            <a:ext cx="204727" cy="176489"/>
          </a:xfrm>
          <a:prstGeom prst="triangle">
            <a:avLst/>
          </a:prstGeom>
          <a:solidFill>
            <a:srgbClr val="CC46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Triangle 74"/>
          <p:cNvSpPr/>
          <p:nvPr/>
        </p:nvSpPr>
        <p:spPr>
          <a:xfrm rot="5400000">
            <a:off x="10371810" y="3603215"/>
            <a:ext cx="204727" cy="176489"/>
          </a:xfrm>
          <a:prstGeom prst="triangle">
            <a:avLst/>
          </a:prstGeom>
          <a:solidFill>
            <a:srgbClr val="CC46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TextBox 76"/>
          <p:cNvSpPr txBox="1"/>
          <p:nvPr/>
        </p:nvSpPr>
        <p:spPr>
          <a:xfrm>
            <a:off x="10739635" y="3572002"/>
            <a:ext cx="1426659" cy="276999"/>
          </a:xfrm>
          <a:prstGeom prst="rect">
            <a:avLst/>
          </a:prstGeom>
          <a:noFill/>
        </p:spPr>
        <p:txBody>
          <a:bodyPr wrap="square" rtlCol="0">
            <a:spAutoFit/>
          </a:bodyPr>
          <a:lstStyle/>
          <a:p>
            <a:r>
              <a:rPr lang="en-US" sz="1200" b="1" dirty="0">
                <a:solidFill>
                  <a:srgbClr val="183158"/>
                </a:solidFill>
                <a:latin typeface="Courier New" panose="02070309020205020404" pitchFamily="49" charset="0"/>
                <a:cs typeface="Courier New" panose="02070309020205020404" pitchFamily="49" charset="0"/>
              </a:rPr>
              <a:t>Courier New</a:t>
            </a:r>
            <a:endParaRPr lang="en-US" sz="1200" b="1" dirty="0">
              <a:solidFill>
                <a:srgbClr val="183158"/>
              </a:solidFill>
              <a:latin typeface="Courier New" panose="02070309020205020404" pitchFamily="49" charset="0"/>
              <a:cs typeface="Courier New" panose="02070309020205020404" pitchFamily="49" charset="0"/>
            </a:endParaRPr>
          </a:p>
        </p:txBody>
      </p:sp>
      <p:pic>
        <p:nvPicPr>
          <p:cNvPr id="8" name="Picture 7" descr="Shape&#10;&#10;Description automatically generated with medium confidence"/>
          <p:cNvPicPr>
            <a:picLocks noChangeAspect="1"/>
          </p:cNvPicPr>
          <p:nvPr/>
        </p:nvPicPr>
        <p:blipFill>
          <a:blip r:embed="rId2" cstate="screen"/>
          <a:stretch>
            <a:fillRect/>
          </a:stretch>
        </p:blipFill>
        <p:spPr>
          <a:xfrm>
            <a:off x="203233" y="2681287"/>
            <a:ext cx="1670137" cy="953834"/>
          </a:xfrm>
          <a:prstGeom prst="rect">
            <a:avLst/>
          </a:prstGeom>
        </p:spPr>
      </p:pic>
      <p:pic>
        <p:nvPicPr>
          <p:cNvPr id="51" name="Picture 50"/>
          <p:cNvPicPr>
            <a:picLocks noChangeAspect="1"/>
          </p:cNvPicPr>
          <p:nvPr/>
        </p:nvPicPr>
        <p:blipFill>
          <a:blip r:embed="rId3" cstate="screen"/>
          <a:srcRect/>
          <a:stretch>
            <a:fillRect/>
          </a:stretch>
        </p:blipFill>
        <p:spPr>
          <a:xfrm>
            <a:off x="2154697" y="2775314"/>
            <a:ext cx="1670137" cy="765779"/>
          </a:xfrm>
          <a:prstGeom prst="rect">
            <a:avLst/>
          </a:prstGeom>
        </p:spPr>
      </p:pic>
      <p:pic>
        <p:nvPicPr>
          <p:cNvPr id="52" name="Picture 51"/>
          <p:cNvPicPr>
            <a:picLocks noChangeAspect="1"/>
          </p:cNvPicPr>
          <p:nvPr/>
        </p:nvPicPr>
        <p:blipFill>
          <a:blip r:embed="rId4" cstate="screen"/>
          <a:srcRect/>
          <a:stretch>
            <a:fillRect/>
          </a:stretch>
        </p:blipFill>
        <p:spPr>
          <a:xfrm>
            <a:off x="158629" y="4125654"/>
            <a:ext cx="3837220" cy="953834"/>
          </a:xfrm>
          <a:prstGeom prst="rect">
            <a:avLst/>
          </a:prstGeom>
        </p:spPr>
      </p:pic>
      <p:sp>
        <p:nvSpPr>
          <p:cNvPr id="95" name="Rectangle 94"/>
          <p:cNvSpPr/>
          <p:nvPr/>
        </p:nvSpPr>
        <p:spPr>
          <a:xfrm>
            <a:off x="4396292" y="2275681"/>
            <a:ext cx="730331" cy="752461"/>
          </a:xfrm>
          <a:prstGeom prst="rect">
            <a:avLst/>
          </a:prstGeom>
          <a:solidFill>
            <a:srgbClr val="21314D"/>
          </a:solidFill>
          <a:ln>
            <a:noFill/>
          </a:ln>
        </p:spPr>
        <p:style>
          <a:lnRef idx="2">
            <a:schemeClr val="accent1">
              <a:shade val="50000"/>
            </a:schemeClr>
          </a:lnRef>
          <a:fillRef idx="1">
            <a:schemeClr val="accent1"/>
          </a:fillRef>
          <a:effectRef idx="0">
            <a:schemeClr val="accent1"/>
          </a:effectRef>
          <a:fontRef idx="minor">
            <a:schemeClr val="lt1"/>
          </a:fontRef>
        </p:style>
        <p:txBody>
          <a:bodyPr lIns="139959" tIns="69980" rIns="139959" bIns="69980" rtlCol="0" anchor="ctr"/>
          <a:lstStyle/>
          <a:p>
            <a:pPr algn="ctr"/>
            <a:endParaRPr lang="en-US" sz="2745">
              <a:solidFill>
                <a:srgbClr val="21314D"/>
              </a:solidFill>
              <a:latin typeface="+mj-lt"/>
            </a:endParaRPr>
          </a:p>
        </p:txBody>
      </p:sp>
      <p:sp>
        <p:nvSpPr>
          <p:cNvPr id="96" name="TextBox 95"/>
          <p:cNvSpPr txBox="1"/>
          <p:nvPr/>
        </p:nvSpPr>
        <p:spPr>
          <a:xfrm>
            <a:off x="4396293" y="3149089"/>
            <a:ext cx="730330" cy="334707"/>
          </a:xfrm>
          <a:prstGeom prst="rect">
            <a:avLst/>
          </a:prstGeom>
          <a:noFill/>
        </p:spPr>
        <p:txBody>
          <a:bodyPr wrap="square" lIns="0" tIns="0" rIns="0" bIns="0" rtlCol="0">
            <a:spAutoFit/>
          </a:bodyPr>
          <a:lstStyle/>
          <a:p>
            <a:pPr algn="ctr">
              <a:lnSpc>
                <a:spcPct val="110000"/>
              </a:lnSpc>
            </a:pPr>
            <a:r>
              <a:rPr lang="en-US" sz="1000" b="1" dirty="0">
                <a:solidFill>
                  <a:srgbClr val="21314D"/>
                </a:solidFill>
                <a:latin typeface="Courier New" panose="02070309020205020404" pitchFamily="49" charset="0"/>
                <a:cs typeface="Courier New" panose="02070309020205020404" pitchFamily="49" charset="0"/>
              </a:rPr>
              <a:t>Dark Blue</a:t>
            </a:r>
            <a:endParaRPr lang="en-US" sz="1000" b="1" dirty="0">
              <a:solidFill>
                <a:srgbClr val="21314D"/>
              </a:solidFill>
              <a:latin typeface="Courier New" panose="02070309020205020404" pitchFamily="49" charset="0"/>
              <a:cs typeface="Courier New" panose="02070309020205020404" pitchFamily="49" charset="0"/>
            </a:endParaRPr>
          </a:p>
          <a:p>
            <a:pPr algn="ctr">
              <a:lnSpc>
                <a:spcPct val="110000"/>
              </a:lnSpc>
            </a:pPr>
            <a:r>
              <a:rPr lang="en-US" sz="1000" b="1" dirty="0">
                <a:solidFill>
                  <a:srgbClr val="21314D"/>
                </a:solidFill>
                <a:latin typeface="Courier New" panose="02070309020205020404" pitchFamily="49" charset="0"/>
                <a:cs typeface="Courier New" panose="02070309020205020404" pitchFamily="49" charset="0"/>
              </a:rPr>
              <a:t>#00234b</a:t>
            </a:r>
            <a:endParaRPr lang="en-US" sz="1000" b="1" dirty="0">
              <a:solidFill>
                <a:srgbClr val="21314D"/>
              </a:solidFill>
              <a:latin typeface="Courier New" panose="02070309020205020404" pitchFamily="49" charset="0"/>
              <a:cs typeface="Courier New" panose="02070309020205020404" pitchFamily="49" charset="0"/>
            </a:endParaRPr>
          </a:p>
        </p:txBody>
      </p:sp>
      <p:sp>
        <p:nvSpPr>
          <p:cNvPr id="97" name="Rectangle 96"/>
          <p:cNvSpPr/>
          <p:nvPr/>
        </p:nvSpPr>
        <p:spPr>
          <a:xfrm>
            <a:off x="5723153" y="2275681"/>
            <a:ext cx="730331" cy="752461"/>
          </a:xfrm>
          <a:prstGeom prst="rect">
            <a:avLst/>
          </a:prstGeom>
          <a:solidFill>
            <a:srgbClr val="09396C"/>
          </a:solidFill>
          <a:ln>
            <a:noFill/>
          </a:ln>
        </p:spPr>
        <p:style>
          <a:lnRef idx="2">
            <a:schemeClr val="accent1">
              <a:shade val="50000"/>
            </a:schemeClr>
          </a:lnRef>
          <a:fillRef idx="1">
            <a:schemeClr val="accent1"/>
          </a:fillRef>
          <a:effectRef idx="0">
            <a:schemeClr val="accent1"/>
          </a:effectRef>
          <a:fontRef idx="minor">
            <a:schemeClr val="lt1"/>
          </a:fontRef>
        </p:style>
        <p:txBody>
          <a:bodyPr lIns="139959" tIns="69980" rIns="139959" bIns="69980" rtlCol="0" anchor="ctr"/>
          <a:lstStyle/>
          <a:p>
            <a:pPr algn="ctr"/>
            <a:endParaRPr lang="en-US" sz="2745">
              <a:solidFill>
                <a:schemeClr val="bg1"/>
              </a:solidFill>
              <a:latin typeface="+mj-lt"/>
            </a:endParaRPr>
          </a:p>
        </p:txBody>
      </p:sp>
      <p:sp>
        <p:nvSpPr>
          <p:cNvPr id="98" name="Rectangle 97"/>
          <p:cNvSpPr/>
          <p:nvPr/>
        </p:nvSpPr>
        <p:spPr>
          <a:xfrm>
            <a:off x="7050017" y="2275681"/>
            <a:ext cx="730331" cy="752461"/>
          </a:xfrm>
          <a:prstGeom prst="rect">
            <a:avLst/>
          </a:prstGeom>
          <a:solidFill>
            <a:srgbClr val="879EC3"/>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39959" tIns="69980" rIns="139959" bIns="69980" rtlCol="0" anchor="ctr"/>
          <a:lstStyle/>
          <a:p>
            <a:pPr algn="ctr"/>
            <a:endParaRPr lang="en-US" sz="2745">
              <a:solidFill>
                <a:srgbClr val="DD5F36"/>
              </a:solidFill>
              <a:latin typeface="+mj-lt"/>
            </a:endParaRPr>
          </a:p>
        </p:txBody>
      </p:sp>
      <p:sp>
        <p:nvSpPr>
          <p:cNvPr id="99" name="TextBox 98"/>
          <p:cNvSpPr txBox="1"/>
          <p:nvPr/>
        </p:nvSpPr>
        <p:spPr>
          <a:xfrm>
            <a:off x="5587436" y="3149089"/>
            <a:ext cx="960104" cy="338554"/>
          </a:xfrm>
          <a:prstGeom prst="rect">
            <a:avLst/>
          </a:prstGeom>
          <a:noFill/>
        </p:spPr>
        <p:txBody>
          <a:bodyPr wrap="square" lIns="0" tIns="0" rIns="0" bIns="0" rtlCol="0">
            <a:spAutoFit/>
          </a:bodyPr>
          <a:lstStyle/>
          <a:p>
            <a:pPr algn="ctr">
              <a:lnSpc>
                <a:spcPct val="110000"/>
              </a:lnSpc>
            </a:pPr>
            <a:r>
              <a:rPr lang="en-US" sz="1000" b="1" dirty="0">
                <a:solidFill>
                  <a:srgbClr val="21314D"/>
                </a:solidFill>
                <a:latin typeface="Courier New" panose="02070309020205020404" pitchFamily="49" charset="0"/>
                <a:cs typeface="Courier New" panose="02070309020205020404" pitchFamily="49" charset="0"/>
              </a:rPr>
              <a:t>Blaster Blue</a:t>
            </a:r>
            <a:endParaRPr lang="en-US" sz="1000" b="1" dirty="0">
              <a:solidFill>
                <a:srgbClr val="21314D"/>
              </a:solidFill>
              <a:latin typeface="Courier New" panose="02070309020205020404" pitchFamily="49" charset="0"/>
              <a:cs typeface="Courier New" panose="02070309020205020404" pitchFamily="49" charset="0"/>
            </a:endParaRPr>
          </a:p>
          <a:p>
            <a:pPr algn="ctr">
              <a:lnSpc>
                <a:spcPct val="110000"/>
              </a:lnSpc>
            </a:pPr>
            <a:r>
              <a:rPr lang="en-US" sz="1000" b="1" dirty="0">
                <a:solidFill>
                  <a:srgbClr val="21314D"/>
                </a:solidFill>
                <a:latin typeface="Courier New" panose="02070309020205020404" pitchFamily="49" charset="0"/>
                <a:cs typeface="Courier New" panose="02070309020205020404" pitchFamily="49" charset="0"/>
              </a:rPr>
              <a:t>#09396c</a:t>
            </a:r>
            <a:endParaRPr lang="en-US" sz="1000" b="1" dirty="0">
              <a:solidFill>
                <a:srgbClr val="21314D"/>
              </a:solidFill>
              <a:latin typeface="Courier New" panose="02070309020205020404" pitchFamily="49" charset="0"/>
              <a:cs typeface="Courier New" panose="02070309020205020404" pitchFamily="49" charset="0"/>
            </a:endParaRPr>
          </a:p>
        </p:txBody>
      </p:sp>
      <p:sp>
        <p:nvSpPr>
          <p:cNvPr id="100" name="TextBox 99"/>
          <p:cNvSpPr txBox="1"/>
          <p:nvPr/>
        </p:nvSpPr>
        <p:spPr>
          <a:xfrm>
            <a:off x="7020667" y="3149089"/>
            <a:ext cx="829791" cy="338554"/>
          </a:xfrm>
          <a:prstGeom prst="rect">
            <a:avLst/>
          </a:prstGeom>
          <a:noFill/>
        </p:spPr>
        <p:txBody>
          <a:bodyPr wrap="square" lIns="0" tIns="0" rIns="0" bIns="0" rtlCol="0">
            <a:spAutoFit/>
          </a:bodyPr>
          <a:lstStyle/>
          <a:p>
            <a:pPr algn="ctr">
              <a:lnSpc>
                <a:spcPct val="110000"/>
              </a:lnSpc>
            </a:pPr>
            <a:r>
              <a:rPr lang="en-US" sz="1000" b="1" dirty="0">
                <a:solidFill>
                  <a:srgbClr val="21314D"/>
                </a:solidFill>
                <a:latin typeface="Courier New" panose="02070309020205020404" pitchFamily="49" charset="0"/>
                <a:cs typeface="Courier New" panose="02070309020205020404" pitchFamily="49" charset="0"/>
              </a:rPr>
              <a:t>Light Blue</a:t>
            </a:r>
            <a:endParaRPr lang="en-US" sz="1000" b="1" dirty="0">
              <a:solidFill>
                <a:srgbClr val="21314D"/>
              </a:solidFill>
              <a:latin typeface="Courier New" panose="02070309020205020404" pitchFamily="49" charset="0"/>
              <a:cs typeface="Courier New" panose="02070309020205020404" pitchFamily="49" charset="0"/>
            </a:endParaRPr>
          </a:p>
          <a:p>
            <a:pPr algn="ctr">
              <a:lnSpc>
                <a:spcPct val="110000"/>
              </a:lnSpc>
            </a:pPr>
            <a:r>
              <a:rPr lang="en-US" sz="1000" b="1" dirty="0">
                <a:solidFill>
                  <a:srgbClr val="21314D"/>
                </a:solidFill>
                <a:latin typeface="Courier New" panose="02070309020205020404" pitchFamily="49" charset="0"/>
                <a:cs typeface="Courier New" panose="02070309020205020404" pitchFamily="49" charset="0"/>
              </a:rPr>
              <a:t>#879ec3</a:t>
            </a:r>
            <a:endParaRPr lang="en-US" sz="1000" b="1" dirty="0">
              <a:solidFill>
                <a:srgbClr val="21314D"/>
              </a:solidFill>
              <a:latin typeface="Courier New" panose="02070309020205020404" pitchFamily="49" charset="0"/>
              <a:cs typeface="Courier New" panose="02070309020205020404" pitchFamily="49" charset="0"/>
            </a:endParaRPr>
          </a:p>
        </p:txBody>
      </p:sp>
      <p:sp>
        <p:nvSpPr>
          <p:cNvPr id="5" name="Rectangle 4"/>
          <p:cNvSpPr/>
          <p:nvPr/>
        </p:nvSpPr>
        <p:spPr>
          <a:xfrm>
            <a:off x="5037872" y="3706020"/>
            <a:ext cx="730331" cy="752461"/>
          </a:xfrm>
          <a:prstGeom prst="rect">
            <a:avLst/>
          </a:prstGeom>
          <a:solidFill>
            <a:srgbClr val="CC4628"/>
          </a:solidFill>
          <a:ln>
            <a:noFill/>
          </a:ln>
        </p:spPr>
        <p:style>
          <a:lnRef idx="2">
            <a:schemeClr val="accent1">
              <a:shade val="50000"/>
            </a:schemeClr>
          </a:lnRef>
          <a:fillRef idx="1">
            <a:schemeClr val="accent1"/>
          </a:fillRef>
          <a:effectRef idx="0">
            <a:schemeClr val="accent1"/>
          </a:effectRef>
          <a:fontRef idx="minor">
            <a:schemeClr val="lt1"/>
          </a:fontRef>
        </p:style>
        <p:txBody>
          <a:bodyPr lIns="139959" tIns="69980" rIns="139959" bIns="69980" rtlCol="0" anchor="ctr"/>
          <a:lstStyle/>
          <a:p>
            <a:pPr algn="ctr"/>
            <a:endParaRPr lang="en-US" sz="2745" dirty="0">
              <a:solidFill>
                <a:srgbClr val="CC4628"/>
              </a:solidFill>
              <a:latin typeface="+mj-lt"/>
            </a:endParaRPr>
          </a:p>
        </p:txBody>
      </p:sp>
      <p:sp>
        <p:nvSpPr>
          <p:cNvPr id="10" name="TextBox 9"/>
          <p:cNvSpPr txBox="1"/>
          <p:nvPr/>
        </p:nvSpPr>
        <p:spPr>
          <a:xfrm>
            <a:off x="4925933" y="4587928"/>
            <a:ext cx="954208" cy="334707"/>
          </a:xfrm>
          <a:prstGeom prst="rect">
            <a:avLst/>
          </a:prstGeom>
          <a:noFill/>
        </p:spPr>
        <p:txBody>
          <a:bodyPr wrap="square" lIns="0" tIns="0" rIns="0" bIns="0" rtlCol="0">
            <a:spAutoFit/>
          </a:bodyPr>
          <a:lstStyle/>
          <a:p>
            <a:pPr algn="ctr">
              <a:lnSpc>
                <a:spcPct val="110000"/>
              </a:lnSpc>
            </a:pPr>
            <a:r>
              <a:rPr lang="en-US" sz="1000" b="1" dirty="0">
                <a:solidFill>
                  <a:srgbClr val="21314D"/>
                </a:solidFill>
                <a:latin typeface="Courier New" panose="02070309020205020404" pitchFamily="49" charset="0"/>
                <a:cs typeface="Courier New" panose="02070309020205020404" pitchFamily="49" charset="0"/>
              </a:rPr>
              <a:t>Colorado Red</a:t>
            </a:r>
            <a:endParaRPr lang="en-US" sz="1000" b="1" dirty="0">
              <a:solidFill>
                <a:srgbClr val="21314D"/>
              </a:solidFill>
              <a:latin typeface="Courier New" panose="02070309020205020404" pitchFamily="49" charset="0"/>
              <a:cs typeface="Courier New" panose="02070309020205020404" pitchFamily="49" charset="0"/>
            </a:endParaRPr>
          </a:p>
          <a:p>
            <a:pPr algn="ctr">
              <a:lnSpc>
                <a:spcPct val="110000"/>
              </a:lnSpc>
            </a:pPr>
            <a:r>
              <a:rPr lang="en-US" sz="1000" b="1" dirty="0">
                <a:solidFill>
                  <a:srgbClr val="21314D"/>
                </a:solidFill>
                <a:latin typeface="Courier New" panose="02070309020205020404" pitchFamily="49" charset="0"/>
                <a:cs typeface="Courier New" panose="02070309020205020404" pitchFamily="49" charset="0"/>
              </a:rPr>
              <a:t>#CC4628</a:t>
            </a:r>
            <a:endParaRPr lang="en-US" sz="1000" b="1" dirty="0">
              <a:solidFill>
                <a:srgbClr val="21314D"/>
              </a:solidFill>
              <a:latin typeface="Courier New" panose="02070309020205020404" pitchFamily="49" charset="0"/>
              <a:cs typeface="Courier New" panose="02070309020205020404" pitchFamily="49" charset="0"/>
            </a:endParaRPr>
          </a:p>
        </p:txBody>
      </p:sp>
      <p:sp>
        <p:nvSpPr>
          <p:cNvPr id="11" name="Rectangle 10"/>
          <p:cNvSpPr/>
          <p:nvPr/>
        </p:nvSpPr>
        <p:spPr>
          <a:xfrm>
            <a:off x="6453484" y="3706019"/>
            <a:ext cx="730331" cy="752461"/>
          </a:xfrm>
          <a:prstGeom prst="rect">
            <a:avLst/>
          </a:prstGeom>
          <a:solidFill>
            <a:srgbClr val="80848A"/>
          </a:solidFill>
          <a:ln>
            <a:noFill/>
          </a:ln>
        </p:spPr>
        <p:style>
          <a:lnRef idx="2">
            <a:schemeClr val="accent1">
              <a:shade val="50000"/>
            </a:schemeClr>
          </a:lnRef>
          <a:fillRef idx="1">
            <a:schemeClr val="accent1"/>
          </a:fillRef>
          <a:effectRef idx="0">
            <a:schemeClr val="accent1"/>
          </a:effectRef>
          <a:fontRef idx="minor">
            <a:schemeClr val="lt1"/>
          </a:fontRef>
        </p:style>
        <p:txBody>
          <a:bodyPr lIns="139959" tIns="69980" rIns="139959" bIns="69980" rtlCol="0" anchor="ctr"/>
          <a:lstStyle/>
          <a:p>
            <a:pPr algn="ctr"/>
            <a:endParaRPr lang="en-US" sz="2745">
              <a:solidFill>
                <a:srgbClr val="21314D"/>
              </a:solidFill>
              <a:latin typeface="+mj-lt"/>
            </a:endParaRPr>
          </a:p>
        </p:txBody>
      </p:sp>
      <p:sp>
        <p:nvSpPr>
          <p:cNvPr id="12" name="TextBox 11"/>
          <p:cNvSpPr txBox="1"/>
          <p:nvPr/>
        </p:nvSpPr>
        <p:spPr>
          <a:xfrm>
            <a:off x="6453485" y="4587927"/>
            <a:ext cx="730330" cy="334707"/>
          </a:xfrm>
          <a:prstGeom prst="rect">
            <a:avLst/>
          </a:prstGeom>
          <a:noFill/>
        </p:spPr>
        <p:txBody>
          <a:bodyPr wrap="square" lIns="0" tIns="0" rIns="0" bIns="0" rtlCol="0">
            <a:spAutoFit/>
          </a:bodyPr>
          <a:lstStyle/>
          <a:p>
            <a:pPr algn="ctr">
              <a:lnSpc>
                <a:spcPct val="110000"/>
              </a:lnSpc>
            </a:pPr>
            <a:r>
              <a:rPr lang="en-US" sz="1000" b="1" dirty="0">
                <a:solidFill>
                  <a:srgbClr val="21314D"/>
                </a:solidFill>
                <a:latin typeface="Courier New" panose="02070309020205020404" pitchFamily="49" charset="0"/>
                <a:cs typeface="Courier New" panose="02070309020205020404" pitchFamily="49" charset="0"/>
              </a:rPr>
              <a:t>Silver</a:t>
            </a:r>
            <a:endParaRPr lang="en-US" sz="1000" b="1" dirty="0">
              <a:solidFill>
                <a:srgbClr val="21314D"/>
              </a:solidFill>
              <a:latin typeface="Courier New" panose="02070309020205020404" pitchFamily="49" charset="0"/>
              <a:cs typeface="Courier New" panose="02070309020205020404" pitchFamily="49" charset="0"/>
            </a:endParaRPr>
          </a:p>
          <a:p>
            <a:pPr algn="ctr">
              <a:lnSpc>
                <a:spcPct val="110000"/>
              </a:lnSpc>
            </a:pPr>
            <a:r>
              <a:rPr lang="en-US" sz="1000" b="1" dirty="0">
                <a:solidFill>
                  <a:srgbClr val="21314D"/>
                </a:solidFill>
                <a:latin typeface="Courier New" panose="02070309020205020404" pitchFamily="49" charset="0"/>
                <a:cs typeface="Courier New" panose="02070309020205020404" pitchFamily="49" charset="0"/>
              </a:rPr>
              <a:t>#CFDCE9</a:t>
            </a:r>
            <a:endParaRPr lang="en-US" sz="1000" b="1" dirty="0">
              <a:solidFill>
                <a:srgbClr val="21314D"/>
              </a:solidFill>
              <a:latin typeface="Courier New" panose="02070309020205020404" pitchFamily="49" charset="0"/>
              <a:cs typeface="Courier New" panose="02070309020205020404" pitchFamily="49" charset="0"/>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GRAPHIC ELEMENTS</a:t>
            </a:r>
            <a:endParaRPr lang="en-US" dirty="0"/>
          </a:p>
        </p:txBody>
      </p:sp>
      <p:sp>
        <p:nvSpPr>
          <p:cNvPr id="3" name="Text Placeholder 2"/>
          <p:cNvSpPr>
            <a:spLocks noGrp="1"/>
          </p:cNvSpPr>
          <p:nvPr>
            <p:ph type="body" sz="quarter" idx="11"/>
          </p:nvPr>
        </p:nvSpPr>
        <p:spPr>
          <a:xfrm>
            <a:off x="168275" y="724754"/>
            <a:ext cx="3573546" cy="1022350"/>
          </a:xfrm>
        </p:spPr>
        <p:txBody>
          <a:bodyPr/>
          <a:lstStyle/>
          <a:p>
            <a:r>
              <a:rPr lang="en-US" sz="3600" dirty="0"/>
              <a:t>Photography</a:t>
            </a:r>
            <a:endParaRPr lang="en-US" sz="3600" dirty="0"/>
          </a:p>
        </p:txBody>
      </p:sp>
      <p:sp>
        <p:nvSpPr>
          <p:cNvPr id="9" name="Text Placeholder 8"/>
          <p:cNvSpPr>
            <a:spLocks noGrp="1"/>
          </p:cNvSpPr>
          <p:nvPr>
            <p:ph type="body" sz="quarter" idx="17"/>
          </p:nvPr>
        </p:nvSpPr>
        <p:spPr/>
        <p:txBody>
          <a:bodyPr/>
          <a:lstStyle/>
          <a:p>
            <a:r>
              <a:rPr lang="en-US" dirty="0"/>
              <a:t>14</a:t>
            </a:r>
            <a:endParaRPr lang="en-US" dirty="0"/>
          </a:p>
        </p:txBody>
      </p:sp>
      <p:sp>
        <p:nvSpPr>
          <p:cNvPr id="51" name="Text Placeholder 7"/>
          <p:cNvSpPr txBox="1"/>
          <p:nvPr/>
        </p:nvSpPr>
        <p:spPr>
          <a:xfrm>
            <a:off x="8397875" y="2681026"/>
            <a:ext cx="3636594" cy="1022350"/>
          </a:xfrm>
          <a:prstGeom prst="rect">
            <a:avLst/>
          </a:prstGeom>
        </p:spPr>
        <p:txBody>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panose="020B0604020202020204"/>
              <a:defRPr sz="1400" b="1" i="0" u="none" strike="noStrike" cap="none">
                <a:solidFill>
                  <a:srgbClr val="183158"/>
                </a:solidFill>
                <a:latin typeface="Courier New" panose="02070309020205020404" pitchFamily="49" charset="0"/>
                <a:ea typeface="Arial" panose="020B0604020202020204"/>
                <a:cs typeface="Courier New" panose="02070309020205020404" pitchFamily="49" charset="0"/>
                <a:sym typeface="Arial" panose="020B0604020202020204"/>
              </a:defRPr>
            </a:lvl1pPr>
            <a:lvl2pPr marR="0" lvl="1" algn="ctr" rtl="0">
              <a:lnSpc>
                <a:spcPct val="100000"/>
              </a:lnSpc>
              <a:spcBef>
                <a:spcPts val="0"/>
              </a:spcBef>
              <a:spcAft>
                <a:spcPts val="0"/>
              </a:spcAft>
              <a:buClr>
                <a:srgbClr val="000000"/>
              </a:buClr>
              <a:buFont typeface="Arial" panose="020B0604020202020204"/>
              <a:defRPr sz="1400" b="1" i="0" u="none" strike="noStrike" cap="none">
                <a:solidFill>
                  <a:srgbClr val="183158"/>
                </a:solidFill>
                <a:latin typeface="Courier New" panose="02070309020205020404" pitchFamily="49" charset="0"/>
                <a:ea typeface="Arial" panose="020B0604020202020204"/>
                <a:cs typeface="Courier New" panose="02070309020205020404" pitchFamily="49" charset="0"/>
                <a:sym typeface="Arial" panose="020B0604020202020204"/>
              </a:defRPr>
            </a:lvl2pPr>
            <a:lvl3pPr marR="0" lvl="2" algn="ctr" rtl="0">
              <a:lnSpc>
                <a:spcPct val="100000"/>
              </a:lnSpc>
              <a:spcBef>
                <a:spcPts val="0"/>
              </a:spcBef>
              <a:spcAft>
                <a:spcPts val="0"/>
              </a:spcAft>
              <a:buClr>
                <a:srgbClr val="000000"/>
              </a:buClr>
              <a:buFont typeface="Arial" panose="020B0604020202020204"/>
              <a:defRPr sz="1400" b="1" i="0" u="none" strike="noStrike" cap="none">
                <a:solidFill>
                  <a:srgbClr val="183158"/>
                </a:solidFill>
                <a:latin typeface="Courier New" panose="02070309020205020404" pitchFamily="49" charset="0"/>
                <a:ea typeface="Arial" panose="020B0604020202020204"/>
                <a:cs typeface="Courier New" panose="02070309020205020404" pitchFamily="49" charset="0"/>
                <a:sym typeface="Arial" panose="020B0604020202020204"/>
              </a:defRPr>
            </a:lvl3pPr>
            <a:lvl4pPr marR="0" lvl="3" algn="ctr" rtl="0">
              <a:lnSpc>
                <a:spcPct val="100000"/>
              </a:lnSpc>
              <a:spcBef>
                <a:spcPts val="0"/>
              </a:spcBef>
              <a:spcAft>
                <a:spcPts val="0"/>
              </a:spcAft>
              <a:buClr>
                <a:srgbClr val="000000"/>
              </a:buClr>
              <a:buFont typeface="Arial" panose="020B0604020202020204"/>
              <a:defRPr sz="1400" b="1" i="0" u="none" strike="noStrike" cap="none">
                <a:solidFill>
                  <a:srgbClr val="183158"/>
                </a:solidFill>
                <a:latin typeface="Courier New" panose="02070309020205020404" pitchFamily="49" charset="0"/>
                <a:ea typeface="Arial" panose="020B0604020202020204"/>
                <a:cs typeface="Courier New" panose="02070309020205020404" pitchFamily="49" charset="0"/>
                <a:sym typeface="Arial" panose="020B0604020202020204"/>
              </a:defRPr>
            </a:lvl4pPr>
            <a:lvl5pPr marR="0" lvl="4" algn="ctr" rtl="0">
              <a:lnSpc>
                <a:spcPct val="100000"/>
              </a:lnSpc>
              <a:spcBef>
                <a:spcPts val="0"/>
              </a:spcBef>
              <a:spcAft>
                <a:spcPts val="0"/>
              </a:spcAft>
              <a:buClr>
                <a:srgbClr val="000000"/>
              </a:buClr>
              <a:buFont typeface="Arial" panose="020B0604020202020204"/>
              <a:defRPr sz="1400" b="1" i="0" u="none" strike="noStrike" cap="none">
                <a:solidFill>
                  <a:srgbClr val="183158"/>
                </a:solidFill>
                <a:latin typeface="Courier New" panose="02070309020205020404" pitchFamily="49" charset="0"/>
                <a:ea typeface="Arial" panose="020B0604020202020204"/>
                <a:cs typeface="Courier New" panose="02070309020205020404" pitchFamily="49" charset="0"/>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lang="en-US" dirty="0"/>
          </a:p>
        </p:txBody>
      </p:sp>
      <p:pic>
        <p:nvPicPr>
          <p:cNvPr id="17" name="Picture 16" descr="Graphical user interface, website&#10;&#10;Description automatically generated"/>
          <p:cNvPicPr>
            <a:picLocks noChangeAspect="1"/>
          </p:cNvPicPr>
          <p:nvPr/>
        </p:nvPicPr>
        <p:blipFill rotWithShape="1">
          <a:blip r:embed="rId1" cstate="screen"/>
          <a:srcRect l="-2429" r="-2963"/>
          <a:stretch>
            <a:fillRect/>
          </a:stretch>
        </p:blipFill>
        <p:spPr>
          <a:xfrm>
            <a:off x="4740701" y="1180718"/>
            <a:ext cx="7183438" cy="1672964"/>
          </a:xfrm>
          <a:prstGeom prst="rect">
            <a:avLst/>
          </a:prstGeom>
        </p:spPr>
      </p:pic>
      <p:pic>
        <p:nvPicPr>
          <p:cNvPr id="56" name="Picture 55" descr="Graphical user interface, website&#10;&#10;Description automatically generated"/>
          <p:cNvPicPr>
            <a:picLocks noChangeAspect="1"/>
          </p:cNvPicPr>
          <p:nvPr/>
        </p:nvPicPr>
        <p:blipFill rotWithShape="1">
          <a:blip r:embed="rId2" cstate="screen"/>
          <a:srcRect/>
          <a:stretch>
            <a:fillRect/>
          </a:stretch>
        </p:blipFill>
        <p:spPr>
          <a:xfrm>
            <a:off x="4906257" y="2984351"/>
            <a:ext cx="6815978" cy="3378819"/>
          </a:xfrm>
          <a:prstGeom prst="rect">
            <a:avLst/>
          </a:prstGeom>
        </p:spPr>
      </p:pic>
      <p:pic>
        <p:nvPicPr>
          <p:cNvPr id="58" name="Picture 57" descr="Graphical user interface, website&#10;&#10;Description automatically generated"/>
          <p:cNvPicPr>
            <a:picLocks noChangeAspect="1"/>
          </p:cNvPicPr>
          <p:nvPr/>
        </p:nvPicPr>
        <p:blipFill rotWithShape="1">
          <a:blip r:embed="rId3" cstate="screen"/>
          <a:srcRect l="-3"/>
          <a:stretch>
            <a:fillRect/>
          </a:stretch>
        </p:blipFill>
        <p:spPr>
          <a:xfrm>
            <a:off x="356559" y="3192201"/>
            <a:ext cx="2093799" cy="1773936"/>
          </a:xfrm>
          <a:prstGeom prst="rect">
            <a:avLst/>
          </a:prstGeom>
        </p:spPr>
      </p:pic>
      <p:pic>
        <p:nvPicPr>
          <p:cNvPr id="57" name="Picture 56" descr="Graphical user interface, website&#10;&#10;Description automatically generated"/>
          <p:cNvPicPr>
            <a:picLocks noChangeAspect="1"/>
          </p:cNvPicPr>
          <p:nvPr/>
        </p:nvPicPr>
        <p:blipFill rotWithShape="1">
          <a:blip r:embed="rId4" cstate="screen"/>
          <a:srcRect r="-7749"/>
          <a:stretch>
            <a:fillRect/>
          </a:stretch>
        </p:blipFill>
        <p:spPr>
          <a:xfrm>
            <a:off x="168275" y="4683106"/>
            <a:ext cx="5109031" cy="1776402"/>
          </a:xfrm>
          <a:prstGeom prst="rect">
            <a:avLst/>
          </a:prstGeom>
        </p:spPr>
      </p:pic>
      <p:sp>
        <p:nvSpPr>
          <p:cNvPr id="59" name="Text Placeholder 6"/>
          <p:cNvSpPr txBox="1"/>
          <p:nvPr/>
        </p:nvSpPr>
        <p:spPr>
          <a:xfrm>
            <a:off x="267861" y="1582259"/>
            <a:ext cx="4003569" cy="1248724"/>
          </a:xfrm>
          <a:prstGeom prst="rect">
            <a:avLst/>
          </a:prstGeom>
        </p:spPr>
        <p:txBody>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panose="020B0604020202020204"/>
              <a:defRPr sz="1400" b="1" i="0" u="none" strike="noStrike" cap="none">
                <a:solidFill>
                  <a:srgbClr val="183158"/>
                </a:solidFill>
                <a:latin typeface="Courier New" panose="02070309020205020404" pitchFamily="49" charset="0"/>
                <a:ea typeface="Arial" panose="020B0604020202020204"/>
                <a:cs typeface="Courier New" panose="02070309020205020404" pitchFamily="49" charset="0"/>
                <a:sym typeface="Arial" panose="020B0604020202020204"/>
              </a:defRPr>
            </a:lvl1pPr>
            <a:lvl2pPr marR="0" lvl="1" algn="ctr" rtl="0">
              <a:lnSpc>
                <a:spcPct val="100000"/>
              </a:lnSpc>
              <a:spcBef>
                <a:spcPts val="0"/>
              </a:spcBef>
              <a:spcAft>
                <a:spcPts val="0"/>
              </a:spcAft>
              <a:buClr>
                <a:srgbClr val="000000"/>
              </a:buClr>
              <a:buFont typeface="Arial" panose="020B0604020202020204"/>
              <a:defRPr sz="1400" b="1" i="0" u="none" strike="noStrike" cap="none">
                <a:solidFill>
                  <a:srgbClr val="183158"/>
                </a:solidFill>
                <a:latin typeface="Courier New" panose="02070309020205020404" pitchFamily="49" charset="0"/>
                <a:ea typeface="Arial" panose="020B0604020202020204"/>
                <a:cs typeface="Courier New" panose="02070309020205020404" pitchFamily="49" charset="0"/>
                <a:sym typeface="Arial" panose="020B0604020202020204"/>
              </a:defRPr>
            </a:lvl2pPr>
            <a:lvl3pPr marR="0" lvl="2" algn="ctr" rtl="0">
              <a:lnSpc>
                <a:spcPct val="100000"/>
              </a:lnSpc>
              <a:spcBef>
                <a:spcPts val="0"/>
              </a:spcBef>
              <a:spcAft>
                <a:spcPts val="0"/>
              </a:spcAft>
              <a:buClr>
                <a:srgbClr val="000000"/>
              </a:buClr>
              <a:buFont typeface="Arial" panose="020B0604020202020204"/>
              <a:defRPr sz="1400" b="1" i="0" u="none" strike="noStrike" cap="none">
                <a:solidFill>
                  <a:srgbClr val="183158"/>
                </a:solidFill>
                <a:latin typeface="Courier New" panose="02070309020205020404" pitchFamily="49" charset="0"/>
                <a:ea typeface="Arial" panose="020B0604020202020204"/>
                <a:cs typeface="Courier New" panose="02070309020205020404" pitchFamily="49" charset="0"/>
                <a:sym typeface="Arial" panose="020B0604020202020204"/>
              </a:defRPr>
            </a:lvl3pPr>
            <a:lvl4pPr marR="0" lvl="3" algn="ctr" rtl="0">
              <a:lnSpc>
                <a:spcPct val="100000"/>
              </a:lnSpc>
              <a:spcBef>
                <a:spcPts val="0"/>
              </a:spcBef>
              <a:spcAft>
                <a:spcPts val="0"/>
              </a:spcAft>
              <a:buClr>
                <a:srgbClr val="000000"/>
              </a:buClr>
              <a:buFont typeface="Arial" panose="020B0604020202020204"/>
              <a:defRPr sz="1400" b="1" i="0" u="none" strike="noStrike" cap="none">
                <a:solidFill>
                  <a:srgbClr val="183158"/>
                </a:solidFill>
                <a:latin typeface="Courier New" panose="02070309020205020404" pitchFamily="49" charset="0"/>
                <a:ea typeface="Arial" panose="020B0604020202020204"/>
                <a:cs typeface="Courier New" panose="02070309020205020404" pitchFamily="49" charset="0"/>
                <a:sym typeface="Arial" panose="020B0604020202020204"/>
              </a:defRPr>
            </a:lvl4pPr>
            <a:lvl5pPr marR="0" lvl="4" algn="ctr" rtl="0">
              <a:lnSpc>
                <a:spcPct val="100000"/>
              </a:lnSpc>
              <a:spcBef>
                <a:spcPts val="0"/>
              </a:spcBef>
              <a:spcAft>
                <a:spcPts val="0"/>
              </a:spcAft>
              <a:buClr>
                <a:srgbClr val="000000"/>
              </a:buClr>
              <a:buFont typeface="Arial" panose="020B0604020202020204"/>
              <a:defRPr sz="1400" b="1" i="0" u="none" strike="noStrike" cap="none">
                <a:solidFill>
                  <a:srgbClr val="183158"/>
                </a:solidFill>
                <a:latin typeface="Courier New" panose="02070309020205020404" pitchFamily="49" charset="0"/>
                <a:ea typeface="Arial" panose="020B0604020202020204"/>
                <a:cs typeface="Courier New" panose="02070309020205020404" pitchFamily="49" charset="0"/>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lgn="l"/>
            <a:r>
              <a:rPr lang="en-US" b="0" dirty="0">
                <a:latin typeface="+mn-lt"/>
              </a:rPr>
              <a:t>Sometimes the difference between a</a:t>
            </a:r>
            <a:endParaRPr lang="en-US" b="0" dirty="0">
              <a:latin typeface="+mn-lt"/>
            </a:endParaRPr>
          </a:p>
          <a:p>
            <a:pPr algn="l"/>
            <a:r>
              <a:rPr lang="en-US" b="0" dirty="0">
                <a:latin typeface="+mn-lt"/>
              </a:rPr>
              <a:t>compelling photo and a weak photo is subtle. To establish a strong library of images, consider the factors listed here as you select and take photographs.</a:t>
            </a:r>
            <a:endParaRPr lang="en-US" b="0" dirty="0">
              <a:latin typeface="+mn-lt"/>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29285" y="182880"/>
            <a:ext cx="9144000" cy="1469390"/>
          </a:xfrm>
        </p:spPr>
        <p:txBody>
          <a:bodyPr/>
          <a:lstStyle/>
          <a:p>
            <a:pPr algn="l"/>
            <a:r>
              <a:rPr lang="en-US" altLang="zh-CN" sz="4000" dirty="0" smtClean="0">
                <a:solidFill>
                  <a:srgbClr val="18478F"/>
                </a:solidFill>
                <a:latin typeface="Microsoft YaHei" panose="020B0503020204020204" charset="-122"/>
                <a:ea typeface="Microsoft YaHei" panose="020B0503020204020204" charset="-122"/>
                <a:sym typeface="+mn-ea"/>
              </a:rPr>
              <a:t>1. </a:t>
            </a:r>
            <a:r>
              <a:rPr lang="en-US" altLang="zh-CN" sz="4000" dirty="0" smtClean="0">
                <a:solidFill>
                  <a:srgbClr val="18478F"/>
                </a:solidFill>
                <a:latin typeface="Microsoft YaHei" panose="020B0503020204020204" charset="-122"/>
                <a:ea typeface="Microsoft YaHei" panose="020B0503020204020204" charset="-122"/>
                <a:sym typeface="+mn-ea"/>
              </a:rPr>
              <a:t>Motivation </a:t>
            </a:r>
            <a:endParaRPr lang="en-US" altLang="zh-CN" sz="4000" dirty="0" smtClean="0">
              <a:solidFill>
                <a:srgbClr val="18478F"/>
              </a:solidFill>
              <a:latin typeface="Microsoft YaHei" panose="020B0503020204020204" charset="-122"/>
              <a:ea typeface="Microsoft YaHei" panose="020B0503020204020204" charset="-122"/>
              <a:sym typeface="+mn-ea"/>
            </a:endParaRPr>
          </a:p>
        </p:txBody>
      </p:sp>
      <p:sp>
        <p:nvSpPr>
          <p:cNvPr id="5" name="Text Placeholder 4"/>
          <p:cNvSpPr>
            <a:spLocks noGrp="1"/>
          </p:cNvSpPr>
          <p:nvPr>
            <p:ph type="body" sz="quarter" idx="18"/>
          </p:nvPr>
        </p:nvSpPr>
        <p:spPr>
          <a:xfrm>
            <a:off x="629285" y="1863725"/>
            <a:ext cx="11186160" cy="2903220"/>
          </a:xfrm>
        </p:spPr>
        <p:txBody>
          <a:bodyPr vert="horz" lIns="91440" tIns="45720" rIns="91440" bIns="45720" rtlCol="0" anchor="t">
            <a:normAutofit fontScale="30000"/>
          </a:bodyPr>
          <a:lstStyle/>
          <a:p>
            <a:pPr marL="0" indent="0">
              <a:buFont typeface="Wingdings" panose="05000000000000000000" charset="0"/>
              <a:buNone/>
            </a:pPr>
            <a:r>
              <a:rPr lang="en-US" altLang="zh-CN" sz="6000" b="1" dirty="0" smtClean="0">
                <a:solidFill>
                  <a:srgbClr val="18478F"/>
                </a:solidFill>
                <a:latin typeface="Microsoft YaHei" panose="020B0503020204020204" charset="-122"/>
                <a:ea typeface="Microsoft YaHei" panose="020B0503020204020204" charset="-122"/>
                <a:sym typeface="+mn-ea"/>
              </a:rPr>
              <a:t>User Experience</a:t>
            </a:r>
            <a:r>
              <a:rPr lang="zh-CN" altLang="en-US" sz="6000" b="1" dirty="0" smtClean="0">
                <a:solidFill>
                  <a:srgbClr val="18478F"/>
                </a:solidFill>
                <a:latin typeface="Microsoft YaHei" panose="020B0503020204020204" charset="-122"/>
                <a:ea typeface="Microsoft YaHei" panose="020B0503020204020204" charset="-122"/>
                <a:sym typeface="+mn-ea"/>
              </a:rPr>
              <a:t>：</a:t>
            </a:r>
            <a:endParaRPr lang="zh-CN" altLang="en-US" sz="6000" b="1" dirty="0" smtClean="0">
              <a:solidFill>
                <a:srgbClr val="18478F"/>
              </a:solidFill>
              <a:latin typeface="Microsoft YaHei" panose="020B0503020204020204" charset="-122"/>
              <a:ea typeface="Microsoft YaHei" panose="020B0503020204020204" charset="-122"/>
              <a:sym typeface="+mn-ea"/>
            </a:endParaRPr>
          </a:p>
          <a:p>
            <a:pPr marL="0" indent="0">
              <a:buFont typeface="Wingdings" panose="05000000000000000000" charset="0"/>
              <a:buNone/>
            </a:pPr>
            <a:endParaRPr lang="en-US" sz="3100" b="1" dirty="0">
              <a:latin typeface="Arial" panose="020B0604020202020204"/>
              <a:cs typeface="Arial" panose="020B0604020202020204"/>
            </a:endParaRPr>
          </a:p>
          <a:p>
            <a:pPr marL="285750" indent="-285750">
              <a:buFont typeface="Wingdings" panose="05000000000000000000" charset="0"/>
              <a:buChar char="Ø"/>
            </a:pPr>
            <a:r>
              <a:rPr lang="en-US" sz="6000" dirty="0">
                <a:latin typeface="Microsoft YaHei" panose="020B0503020204020204" charset="-122"/>
                <a:ea typeface="Microsoft YaHei" panose="020B0503020204020204" charset="-122"/>
                <a:cs typeface="Arial" panose="020B0604020202020204"/>
              </a:rPr>
              <a:t>Users may experience slow internet speeds due to inefficient bandwidth allocation.</a:t>
            </a:r>
            <a:endParaRPr lang="en-US" sz="6000" dirty="0">
              <a:latin typeface="Microsoft YaHei" panose="020B0503020204020204" charset="-122"/>
              <a:ea typeface="Microsoft YaHei" panose="020B0503020204020204" charset="-122"/>
              <a:cs typeface="Arial" panose="020B0604020202020204"/>
            </a:endParaRPr>
          </a:p>
          <a:p>
            <a:pPr marL="285750" indent="-285750">
              <a:lnSpc>
                <a:spcPct val="130000"/>
              </a:lnSpc>
              <a:buFont typeface="Wingdings" panose="05000000000000000000" charset="0"/>
              <a:buChar char="Ø"/>
            </a:pPr>
            <a:endParaRPr lang="en-US" sz="4500" dirty="0">
              <a:latin typeface="Microsoft YaHei" panose="020B0503020204020204" charset="-122"/>
              <a:ea typeface="Microsoft YaHei" panose="020B0503020204020204" charset="-122"/>
              <a:cs typeface="Arial" panose="020B0604020202020204"/>
            </a:endParaRPr>
          </a:p>
          <a:p>
            <a:pPr marL="285750" indent="-285750" algn="l">
              <a:lnSpc>
                <a:spcPct val="100000"/>
              </a:lnSpc>
              <a:buSzTx/>
              <a:buFont typeface="Wingdings" panose="05000000000000000000" charset="0"/>
              <a:buChar char="Ø"/>
            </a:pPr>
            <a:r>
              <a:rPr lang="en-US" sz="6000" dirty="0">
                <a:latin typeface="Microsoft YaHei" panose="020B0503020204020204" charset="-122"/>
                <a:ea typeface="Microsoft YaHei" panose="020B0503020204020204" charset="-122"/>
                <a:cs typeface="Arial" panose="020B0604020202020204"/>
              </a:rPr>
              <a:t>There might be a lack of fairness in bandwidth distribution among family members, leading to frustration or conflict.</a:t>
            </a:r>
            <a:endParaRPr lang="en-US" sz="6000" dirty="0">
              <a:latin typeface="Microsoft YaHei" panose="020B0503020204020204" charset="-122"/>
              <a:ea typeface="Microsoft YaHei" panose="020B0503020204020204" charset="-122"/>
              <a:cs typeface="Arial" panose="020B0604020202020204"/>
            </a:endParaRPr>
          </a:p>
          <a:p>
            <a:pPr marL="285750" indent="-285750" algn="l">
              <a:lnSpc>
                <a:spcPct val="100000"/>
              </a:lnSpc>
              <a:buSzTx/>
              <a:buFont typeface="Wingdings" panose="05000000000000000000" charset="0"/>
              <a:buChar char="Ø"/>
            </a:pPr>
            <a:endParaRPr lang="en-US" sz="6000" dirty="0">
              <a:latin typeface="Microsoft YaHei" panose="020B0503020204020204" charset="-122"/>
              <a:ea typeface="Microsoft YaHei" panose="020B0503020204020204" charset="-122"/>
              <a:cs typeface="Arial" panose="020B0604020202020204"/>
            </a:endParaRPr>
          </a:p>
          <a:p>
            <a:pPr marL="285750" indent="-285750" algn="l">
              <a:lnSpc>
                <a:spcPct val="100000"/>
              </a:lnSpc>
              <a:buSzTx/>
              <a:buFont typeface="Wingdings" panose="05000000000000000000" charset="0"/>
              <a:buChar char="Ø"/>
            </a:pPr>
            <a:r>
              <a:rPr lang="en-US" sz="6000" dirty="0">
                <a:latin typeface="Microsoft YaHei" panose="020B0503020204020204" charset="-122"/>
                <a:ea typeface="Microsoft YaHei" panose="020B0503020204020204" charset="-122"/>
                <a:cs typeface="Arial" panose="020B0604020202020204"/>
              </a:rPr>
              <a:t>As more devices connect to home networks, users may find it increasingly difficult to manage their network settings manually.</a:t>
            </a:r>
            <a:br>
              <a:rPr lang="en-US" sz="6000" dirty="0">
                <a:latin typeface="Microsoft YaHei" panose="020B0503020204020204" charset="-122"/>
                <a:ea typeface="Microsoft YaHei" panose="020B0503020204020204" charset="-122"/>
                <a:cs typeface="Arial" panose="020B0604020202020204"/>
              </a:rPr>
            </a:br>
            <a:endParaRPr lang="en-US" sz="6000" dirty="0">
              <a:latin typeface="Microsoft YaHei" panose="020B0503020204020204" charset="-122"/>
              <a:ea typeface="Microsoft YaHei" panose="020B0503020204020204" charset="-122"/>
              <a:cs typeface="Arial" panose="020B0604020202020204"/>
            </a:endParaRPr>
          </a:p>
          <a:p>
            <a:pPr marL="0" algn="l">
              <a:buSzTx/>
              <a:buNone/>
            </a:pPr>
            <a:endParaRPr lang="en-US" altLang="zh-CN" sz="4500" b="1" dirty="0" smtClean="0">
              <a:solidFill>
                <a:srgbClr val="18478F"/>
              </a:solidFill>
              <a:latin typeface="Microsoft YaHei" panose="020B0503020204020204" charset="-122"/>
              <a:ea typeface="Microsoft YaHei" panose="020B0503020204020204" charset="-122"/>
              <a:cs typeface="Arial" panose="020B0604020202020204"/>
            </a:endParaRPr>
          </a:p>
        </p:txBody>
      </p:sp>
      <p:cxnSp>
        <p:nvCxnSpPr>
          <p:cNvPr id="16" name="Straight Connector 15"/>
          <p:cNvCxnSpPr/>
          <p:nvPr/>
        </p:nvCxnSpPr>
        <p:spPr>
          <a:xfrm>
            <a:off x="696045" y="1651953"/>
            <a:ext cx="5355832" cy="0"/>
          </a:xfrm>
          <a:prstGeom prst="line">
            <a:avLst/>
          </a:prstGeom>
          <a:ln w="101600">
            <a:solidFill>
              <a:srgbClr val="F0F600"/>
            </a:solidFill>
          </a:ln>
        </p:spPr>
        <p:style>
          <a:lnRef idx="1">
            <a:schemeClr val="accent1"/>
          </a:lnRef>
          <a:fillRef idx="0">
            <a:schemeClr val="accent1"/>
          </a:fillRef>
          <a:effectRef idx="0">
            <a:schemeClr val="accent1"/>
          </a:effectRef>
          <a:fontRef idx="minor">
            <a:schemeClr val="tx1"/>
          </a:fontRef>
        </p:style>
      </p:cxnSp>
      <p:pic>
        <p:nvPicPr>
          <p:cNvPr id="8" name="Picture 9" descr="A picture containing text, sign, dark&#10;&#10;Description automatically generated"/>
          <p:cNvPicPr>
            <a:picLocks noChangeAspect="1"/>
          </p:cNvPicPr>
          <p:nvPr/>
        </p:nvPicPr>
        <p:blipFill>
          <a:blip r:embed="rId1" cstate="screen"/>
          <a:stretch>
            <a:fillRect/>
          </a:stretch>
        </p:blipFill>
        <p:spPr>
          <a:xfrm>
            <a:off x="9527005" y="-49574"/>
            <a:ext cx="2743200" cy="1001516"/>
          </a:xfrm>
          <a:prstGeom prst="rect">
            <a:avLst/>
          </a:prstGeom>
        </p:spPr>
      </p:pic>
      <p:sp>
        <p:nvSpPr>
          <p:cNvPr id="3" name="文本框 2"/>
          <p:cNvSpPr txBox="1"/>
          <p:nvPr/>
        </p:nvSpPr>
        <p:spPr>
          <a:xfrm>
            <a:off x="629285" y="4554220"/>
            <a:ext cx="11831955" cy="2697480"/>
          </a:xfrm>
          <a:prstGeom prst="rect">
            <a:avLst/>
          </a:prstGeom>
          <a:noFill/>
        </p:spPr>
        <p:txBody>
          <a:bodyPr wrap="square" rtlCol="0" anchor="t">
            <a:spAutoFit/>
          </a:bodyPr>
          <a:p>
            <a:pPr>
              <a:buSzTx/>
            </a:pPr>
            <a:r>
              <a:rPr lang="en-US" altLang="zh-CN" sz="2800" b="1" dirty="0" smtClean="0">
                <a:solidFill>
                  <a:srgbClr val="18478F"/>
                </a:solidFill>
                <a:latin typeface="Microsoft YaHei" panose="020B0503020204020204" charset="-122"/>
                <a:ea typeface="Microsoft YaHei" panose="020B0503020204020204" charset="-122"/>
              </a:rPr>
              <a:t>Problems are not trivial</a:t>
            </a:r>
            <a:r>
              <a:rPr lang="zh-CN" altLang="en-US" sz="2800" b="1" dirty="0" smtClean="0">
                <a:solidFill>
                  <a:srgbClr val="18478F"/>
                </a:solidFill>
                <a:latin typeface="Microsoft YaHei" panose="020B0503020204020204" charset="-122"/>
                <a:ea typeface="Microsoft YaHei" panose="020B0503020204020204" charset="-122"/>
              </a:rPr>
              <a:t>！</a:t>
            </a:r>
            <a:endParaRPr lang="zh-CN" altLang="en-US" sz="2800" b="1" dirty="0" smtClean="0">
              <a:solidFill>
                <a:srgbClr val="18478F"/>
              </a:solidFill>
              <a:latin typeface="Microsoft YaHei" panose="020B0503020204020204" charset="-122"/>
              <a:ea typeface="Microsoft YaHei" panose="020B0503020204020204" charset="-122"/>
            </a:endParaRPr>
          </a:p>
          <a:p>
            <a:pPr marL="285750" indent="-285750">
              <a:buSzTx/>
              <a:buFont typeface="Wingdings" panose="05000000000000000000" charset="0"/>
              <a:buChar char="Ø"/>
            </a:pPr>
            <a:r>
              <a:rPr lang="en-US" sz="1800" dirty="0">
                <a:solidFill>
                  <a:srgbClr val="183158"/>
                </a:solidFill>
                <a:latin typeface="Microsoft YaHei" panose="020B0503020204020204" charset="-122"/>
                <a:ea typeface="Microsoft YaHei" panose="020B0503020204020204" charset="-122"/>
                <a:sym typeface="+mn-ea"/>
              </a:rPr>
              <a:t>User behavior is diverse</a:t>
            </a:r>
            <a:endParaRPr lang="en-US" sz="1800" dirty="0">
              <a:solidFill>
                <a:srgbClr val="183158"/>
              </a:solidFill>
              <a:latin typeface="Microsoft YaHei" panose="020B0503020204020204" charset="-122"/>
              <a:ea typeface="Microsoft YaHei" panose="020B0503020204020204" charset="-122"/>
              <a:sym typeface="+mn-ea"/>
            </a:endParaRPr>
          </a:p>
          <a:p>
            <a:pPr marL="285750" indent="-285750">
              <a:buSzTx/>
              <a:buFont typeface="Wingdings" panose="05000000000000000000" charset="0"/>
              <a:buChar char="Ø"/>
            </a:pPr>
            <a:endParaRPr lang="en-US" sz="1800" dirty="0">
              <a:solidFill>
                <a:srgbClr val="183158"/>
              </a:solidFill>
              <a:latin typeface="Microsoft YaHei" panose="020B0503020204020204" charset="-122"/>
              <a:ea typeface="Microsoft YaHei" panose="020B0503020204020204" charset="-122"/>
              <a:sym typeface="+mn-ea"/>
            </a:endParaRPr>
          </a:p>
          <a:p>
            <a:pPr marL="285750" indent="-285750">
              <a:buSzTx/>
              <a:buFont typeface="Wingdings" panose="05000000000000000000" charset="0"/>
              <a:buChar char="Ø"/>
            </a:pPr>
            <a:r>
              <a:rPr lang="en-US" sz="1800" dirty="0">
                <a:solidFill>
                  <a:srgbClr val="183158"/>
                </a:solidFill>
                <a:latin typeface="Microsoft YaHei" panose="020B0503020204020204" charset="-122"/>
                <a:ea typeface="Microsoft YaHei" panose="020B0503020204020204" charset="-122"/>
                <a:sym typeface="+mn-ea"/>
              </a:rPr>
              <a:t>Bandwidth are continuously increasing</a:t>
            </a:r>
            <a:endParaRPr lang="en-US" sz="1800" dirty="0">
              <a:solidFill>
                <a:srgbClr val="183158"/>
              </a:solidFill>
              <a:latin typeface="Microsoft YaHei" panose="020B0503020204020204" charset="-122"/>
              <a:ea typeface="Microsoft YaHei" panose="020B0503020204020204" charset="-122"/>
              <a:sym typeface="+mn-ea"/>
            </a:endParaRPr>
          </a:p>
          <a:p>
            <a:pPr marL="285750" indent="-285750">
              <a:buSzTx/>
              <a:buFont typeface="Wingdings" panose="05000000000000000000" charset="0"/>
              <a:buChar char="Ø"/>
            </a:pPr>
            <a:endParaRPr lang="en-US" sz="1800" dirty="0">
              <a:solidFill>
                <a:srgbClr val="183158"/>
              </a:solidFill>
              <a:latin typeface="Microsoft YaHei" panose="020B0503020204020204" charset="-122"/>
              <a:ea typeface="Microsoft YaHei" panose="020B0503020204020204" charset="-122"/>
              <a:sym typeface="+mn-ea"/>
            </a:endParaRPr>
          </a:p>
          <a:p>
            <a:pPr marL="285750" indent="-285750">
              <a:buSzTx/>
              <a:buFont typeface="Wingdings" panose="05000000000000000000" charset="0"/>
              <a:buChar char="Ø"/>
            </a:pPr>
            <a:r>
              <a:rPr lang="en-US" sz="1800" dirty="0">
                <a:solidFill>
                  <a:srgbClr val="183158"/>
                </a:solidFill>
                <a:latin typeface="Microsoft YaHei" panose="020B0503020204020204" charset="-122"/>
                <a:ea typeface="Microsoft YaHei" panose="020B0503020204020204" charset="-122"/>
                <a:sym typeface="+mn-ea"/>
              </a:rPr>
              <a:t>Manual adjustments to network settings</a:t>
            </a:r>
            <a:endParaRPr lang="en-US" sz="1800" dirty="0">
              <a:solidFill>
                <a:srgbClr val="183158"/>
              </a:solidFill>
              <a:latin typeface="Microsoft YaHei" panose="020B0503020204020204" charset="-122"/>
              <a:ea typeface="Microsoft YaHei" panose="020B0503020204020204" charset="-122"/>
              <a:sym typeface="+mn-ea"/>
            </a:endParaRPr>
          </a:p>
          <a:p>
            <a:pPr>
              <a:buSzTx/>
            </a:pPr>
            <a:endParaRPr lang="en-US" altLang="zh-CN" sz="2800" b="1" dirty="0" smtClean="0">
              <a:solidFill>
                <a:srgbClr val="18478F"/>
              </a:solidFill>
              <a:latin typeface="Microsoft YaHei" panose="020B0503020204020204" charset="-122"/>
              <a:ea typeface="Microsoft YaHei" panose="020B0503020204020204" charset="-122"/>
            </a:endParaRPr>
          </a:p>
          <a:p>
            <a:pPr marL="285750" indent="-285750">
              <a:lnSpc>
                <a:spcPct val="130000"/>
              </a:lnSpc>
              <a:buSzTx/>
              <a:buFont typeface="Wingdings" panose="05000000000000000000" charset="0"/>
              <a:buChar char="Ø"/>
            </a:pPr>
            <a:endParaRPr lang="en-US" sz="1800" dirty="0">
              <a:solidFill>
                <a:srgbClr val="183158"/>
              </a:solidFill>
            </a:endParaRPr>
          </a:p>
        </p:txBody>
      </p:sp>
      <p:pic>
        <p:nvPicPr>
          <p:cNvPr id="103" name="图片 102"/>
          <p:cNvPicPr/>
          <p:nvPr/>
        </p:nvPicPr>
        <p:blipFill>
          <a:blip r:embed="rId2"/>
          <a:srcRect t="12003" r="48098" b="11332"/>
          <a:stretch>
            <a:fillRect/>
          </a:stretch>
        </p:blipFill>
        <p:spPr>
          <a:xfrm>
            <a:off x="6797040" y="4362450"/>
            <a:ext cx="3616325" cy="2251075"/>
          </a:xfrm>
          <a:prstGeom prst="rect">
            <a:avLst/>
          </a:prstGeom>
          <a:noFill/>
          <a:ln w="9525">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29285" y="182880"/>
            <a:ext cx="9144000" cy="1469390"/>
          </a:xfrm>
        </p:spPr>
        <p:txBody>
          <a:bodyPr/>
          <a:lstStyle/>
          <a:p>
            <a:pPr algn="l"/>
            <a:r>
              <a:rPr lang="en-US" altLang="zh-CN" sz="4000" dirty="0" smtClean="0">
                <a:solidFill>
                  <a:srgbClr val="18478F"/>
                </a:solidFill>
                <a:latin typeface="Microsoft YaHei" panose="020B0503020204020204" charset="-122"/>
                <a:ea typeface="Microsoft YaHei" panose="020B0503020204020204" charset="-122"/>
                <a:sym typeface="+mn-ea"/>
              </a:rPr>
              <a:t>1. </a:t>
            </a:r>
            <a:r>
              <a:rPr lang="en-US" altLang="zh-CN" sz="4000" dirty="0" smtClean="0">
                <a:solidFill>
                  <a:srgbClr val="18478F"/>
                </a:solidFill>
                <a:latin typeface="Microsoft YaHei" panose="020B0503020204020204" charset="-122"/>
                <a:ea typeface="Microsoft YaHei" panose="020B0503020204020204" charset="-122"/>
                <a:sym typeface="+mn-ea"/>
              </a:rPr>
              <a:t>Motivation </a:t>
            </a:r>
            <a:endParaRPr lang="en-US" altLang="zh-CN" sz="4000" dirty="0" smtClean="0">
              <a:solidFill>
                <a:srgbClr val="18478F"/>
              </a:solidFill>
              <a:latin typeface="Microsoft YaHei" panose="020B0503020204020204" charset="-122"/>
              <a:ea typeface="Microsoft YaHei" panose="020B0503020204020204" charset="-122"/>
              <a:sym typeface="+mn-ea"/>
            </a:endParaRPr>
          </a:p>
        </p:txBody>
      </p:sp>
      <p:sp>
        <p:nvSpPr>
          <p:cNvPr id="5" name="Text Placeholder 4"/>
          <p:cNvSpPr>
            <a:spLocks noGrp="1"/>
          </p:cNvSpPr>
          <p:nvPr>
            <p:ph type="body" sz="quarter" idx="18"/>
          </p:nvPr>
        </p:nvSpPr>
        <p:spPr>
          <a:xfrm>
            <a:off x="629285" y="1863725"/>
            <a:ext cx="11186160" cy="2903220"/>
          </a:xfrm>
        </p:spPr>
        <p:txBody>
          <a:bodyPr vert="horz" lIns="91440" tIns="45720" rIns="91440" bIns="45720" rtlCol="0" anchor="t"/>
          <a:lstStyle/>
          <a:p>
            <a:pPr marL="0" indent="0">
              <a:buFont typeface="Wingdings" panose="05000000000000000000" charset="0"/>
              <a:buNone/>
            </a:pPr>
            <a:r>
              <a:rPr lang="en-US" altLang="zh-CN" sz="2800" b="1" dirty="0" smtClean="0">
                <a:solidFill>
                  <a:srgbClr val="18478F"/>
                </a:solidFill>
                <a:latin typeface="Microsoft YaHei" panose="020B0503020204020204" charset="-122"/>
                <a:ea typeface="Microsoft YaHei" panose="020B0503020204020204" charset="-122"/>
                <a:sym typeface="+mn-ea"/>
              </a:rPr>
              <a:t>Technical Problems</a:t>
            </a:r>
            <a:r>
              <a:rPr lang="zh-CN" altLang="en-US" sz="2800" b="1" dirty="0" smtClean="0">
                <a:solidFill>
                  <a:srgbClr val="18478F"/>
                </a:solidFill>
                <a:latin typeface="Microsoft YaHei" panose="020B0503020204020204" charset="-122"/>
                <a:ea typeface="Microsoft YaHei" panose="020B0503020204020204" charset="-122"/>
                <a:sym typeface="+mn-ea"/>
              </a:rPr>
              <a:t>：</a:t>
            </a:r>
            <a:endParaRPr lang="zh-CN" altLang="en-US" sz="2800" b="1" dirty="0" smtClean="0">
              <a:solidFill>
                <a:srgbClr val="18478F"/>
              </a:solidFill>
              <a:latin typeface="Microsoft YaHei" panose="020B0503020204020204" charset="-122"/>
              <a:ea typeface="Microsoft YaHei" panose="020B0503020204020204" charset="-122"/>
              <a:sym typeface="+mn-ea"/>
            </a:endParaRPr>
          </a:p>
          <a:p>
            <a:pPr marL="285750" indent="-285750" algn="l">
              <a:lnSpc>
                <a:spcPct val="130000"/>
              </a:lnSpc>
              <a:buSzTx/>
              <a:buFont typeface="Wingdings" panose="05000000000000000000" charset="0"/>
              <a:buChar char="Ø"/>
            </a:pPr>
            <a:endParaRPr lang="en-US" sz="2000">
              <a:latin typeface="Microsoft YaHei" panose="020B0503020204020204" charset="-122"/>
              <a:ea typeface="Microsoft YaHei" panose="020B0503020204020204" charset="-122"/>
              <a:cs typeface="Calibri" panose="020F0502020204030204"/>
            </a:endParaRPr>
          </a:p>
          <a:p>
            <a:pPr marL="285750" indent="-285750" algn="l">
              <a:lnSpc>
                <a:spcPct val="130000"/>
              </a:lnSpc>
              <a:buSzTx/>
              <a:buFont typeface="Wingdings" panose="05000000000000000000" charset="0"/>
              <a:buChar char="Ø"/>
            </a:pPr>
            <a:r>
              <a:rPr lang="en-US" sz="2000">
                <a:latin typeface="Microsoft YaHei" panose="020B0503020204020204" charset="-122"/>
                <a:ea typeface="Microsoft YaHei" panose="020B0503020204020204" charset="-122"/>
                <a:cs typeface="Calibri" panose="020F0502020204030204"/>
                <a:sym typeface="+mn-ea"/>
              </a:rPr>
              <a:t>Existing routers and network management systems</a:t>
            </a:r>
            <a:r>
              <a:rPr lang="en-US" sz="2000">
                <a:solidFill>
                  <a:srgbClr val="FF0000"/>
                </a:solidFill>
                <a:latin typeface="Microsoft YaHei" panose="020B0503020204020204" charset="-122"/>
                <a:ea typeface="Microsoft YaHei" panose="020B0503020204020204" charset="-122"/>
                <a:cs typeface="Calibri" panose="020F0502020204030204"/>
                <a:sym typeface="+mn-ea"/>
              </a:rPr>
              <a:t> not be sophisticated enough to dynamically allocate bandwidth</a:t>
            </a:r>
            <a:r>
              <a:rPr lang="en-US" sz="2000">
                <a:latin typeface="Microsoft YaHei" panose="020B0503020204020204" charset="-122"/>
                <a:ea typeface="Microsoft YaHei" panose="020B0503020204020204" charset="-122"/>
                <a:cs typeface="Calibri" panose="020F0502020204030204"/>
                <a:sym typeface="+mn-ea"/>
              </a:rPr>
              <a:t> based on real-time needs and predicted usage patterns.</a:t>
            </a:r>
            <a:endParaRPr lang="en-US" sz="2000">
              <a:latin typeface="Microsoft YaHei" panose="020B0503020204020204" charset="-122"/>
              <a:ea typeface="Microsoft YaHei" panose="020B0503020204020204" charset="-122"/>
              <a:cs typeface="Calibri" panose="020F0502020204030204"/>
              <a:sym typeface="+mn-ea"/>
            </a:endParaRPr>
          </a:p>
          <a:p>
            <a:pPr marL="285750" indent="-285750" algn="l">
              <a:lnSpc>
                <a:spcPct val="130000"/>
              </a:lnSpc>
              <a:buSzTx/>
              <a:buFont typeface="Wingdings" panose="05000000000000000000" charset="0"/>
              <a:buChar char="Ø"/>
            </a:pPr>
            <a:endParaRPr lang="en-US" sz="2000">
              <a:latin typeface="Microsoft YaHei" panose="020B0503020204020204" charset="-122"/>
              <a:ea typeface="Microsoft YaHei" panose="020B0503020204020204" charset="-122"/>
              <a:cs typeface="Calibri" panose="020F0502020204030204"/>
            </a:endParaRPr>
          </a:p>
          <a:p>
            <a:pPr marL="285750" indent="-285750" algn="l">
              <a:lnSpc>
                <a:spcPct val="130000"/>
              </a:lnSpc>
              <a:buSzTx/>
              <a:buFont typeface="Wingdings" panose="05000000000000000000" charset="0"/>
              <a:buChar char="Ø"/>
            </a:pPr>
            <a:r>
              <a:rPr lang="en-US" sz="2000">
                <a:latin typeface="Microsoft YaHei" panose="020B0503020204020204" charset="-122"/>
                <a:ea typeface="Microsoft YaHei" panose="020B0503020204020204" charset="-122"/>
                <a:cs typeface="Calibri" panose="020F0502020204030204"/>
                <a:sym typeface="+mn-ea"/>
              </a:rPr>
              <a:t>Traditional </a:t>
            </a:r>
            <a:r>
              <a:rPr lang="en-US" sz="2000">
                <a:solidFill>
                  <a:srgbClr val="FF0000"/>
                </a:solidFill>
                <a:latin typeface="Microsoft YaHei" panose="020B0503020204020204" charset="-122"/>
                <a:ea typeface="Microsoft YaHei" panose="020B0503020204020204" charset="-122"/>
                <a:cs typeface="Calibri" panose="020F0502020204030204"/>
                <a:sym typeface="+mn-ea"/>
              </a:rPr>
              <a:t>network setups may not incorporate machine learning algorithms</a:t>
            </a:r>
            <a:r>
              <a:rPr lang="en-US" sz="2000">
                <a:latin typeface="Microsoft YaHei" panose="020B0503020204020204" charset="-122"/>
                <a:ea typeface="Microsoft YaHei" panose="020B0503020204020204" charset="-122"/>
                <a:cs typeface="Calibri" panose="020F0502020204030204"/>
                <a:sym typeface="+mn-ea"/>
              </a:rPr>
              <a:t> that can learn and adapt to user behavior over time.</a:t>
            </a:r>
            <a:endParaRPr lang="en-US" sz="2000">
              <a:latin typeface="Microsoft YaHei" panose="020B0503020204020204" charset="-122"/>
              <a:ea typeface="Microsoft YaHei" panose="020B0503020204020204" charset="-122"/>
              <a:cs typeface="Calibri" panose="020F0502020204030204"/>
              <a:sym typeface="+mn-ea"/>
            </a:endParaRPr>
          </a:p>
          <a:p>
            <a:pPr marL="285750" indent="-285750" algn="l">
              <a:lnSpc>
                <a:spcPct val="130000"/>
              </a:lnSpc>
              <a:buSzTx/>
              <a:buFont typeface="Wingdings" panose="05000000000000000000" charset="0"/>
              <a:buChar char="Ø"/>
            </a:pPr>
            <a:endParaRPr lang="en-US" sz="2000">
              <a:latin typeface="Microsoft YaHei" panose="020B0503020204020204" charset="-122"/>
              <a:ea typeface="Microsoft YaHei" panose="020B0503020204020204" charset="-122"/>
              <a:cs typeface="Calibri" panose="020F0502020204030204"/>
            </a:endParaRPr>
          </a:p>
          <a:p>
            <a:pPr marL="285750" indent="-285750" algn="l">
              <a:lnSpc>
                <a:spcPct val="130000"/>
              </a:lnSpc>
              <a:buSzTx/>
              <a:buFont typeface="Wingdings" panose="05000000000000000000" charset="0"/>
              <a:buChar char="Ø"/>
            </a:pPr>
            <a:r>
              <a:rPr lang="en-US" sz="2000">
                <a:latin typeface="Microsoft YaHei" panose="020B0503020204020204" charset="-122"/>
                <a:ea typeface="Microsoft YaHei" panose="020B0503020204020204" charset="-122"/>
                <a:cs typeface="Calibri" panose="020F0502020204030204"/>
                <a:sym typeface="+mn-ea"/>
              </a:rPr>
              <a:t>Previous solutions may </a:t>
            </a:r>
            <a:r>
              <a:rPr lang="en-US" sz="2000">
                <a:solidFill>
                  <a:srgbClr val="FF0000"/>
                </a:solidFill>
                <a:latin typeface="Microsoft YaHei" panose="020B0503020204020204" charset="-122"/>
                <a:ea typeface="Microsoft YaHei" panose="020B0503020204020204" charset="-122"/>
                <a:cs typeface="Calibri" panose="020F0502020204030204"/>
                <a:sym typeface="+mn-ea"/>
              </a:rPr>
              <a:t>not scale well with the increasing number of devices </a:t>
            </a:r>
            <a:r>
              <a:rPr lang="en-US" sz="2000">
                <a:latin typeface="Microsoft YaHei" panose="020B0503020204020204" charset="-122"/>
                <a:ea typeface="Microsoft YaHei" panose="020B0503020204020204" charset="-122"/>
                <a:cs typeface="Calibri" panose="020F0502020204030204"/>
                <a:sym typeface="+mn-ea"/>
              </a:rPr>
              <a:t>and the complexity of network traffic.</a:t>
            </a:r>
            <a:br>
              <a:rPr lang="en-US" sz="2000" dirty="0">
                <a:latin typeface="Microsoft YaHei" panose="020B0503020204020204" charset="-122"/>
                <a:ea typeface="Microsoft YaHei" panose="020B0503020204020204" charset="-122"/>
                <a:cs typeface="Arial" panose="020B0604020202020204"/>
              </a:rPr>
            </a:br>
            <a:endParaRPr lang="en-US" sz="2000" dirty="0">
              <a:latin typeface="Microsoft YaHei" panose="020B0503020204020204" charset="-122"/>
              <a:ea typeface="Microsoft YaHei" panose="020B0503020204020204" charset="-122"/>
              <a:cs typeface="Arial" panose="020B0604020202020204"/>
            </a:endParaRPr>
          </a:p>
          <a:p>
            <a:pPr marL="0" algn="l">
              <a:buSzTx/>
              <a:buNone/>
            </a:pPr>
            <a:endParaRPr lang="en-US" altLang="zh-CN" sz="2000" b="1" dirty="0" smtClean="0">
              <a:solidFill>
                <a:srgbClr val="18478F"/>
              </a:solidFill>
              <a:latin typeface="Microsoft YaHei" panose="020B0503020204020204" charset="-122"/>
              <a:ea typeface="Microsoft YaHei" panose="020B0503020204020204" charset="-122"/>
              <a:cs typeface="Arial" panose="020B0604020202020204"/>
            </a:endParaRPr>
          </a:p>
        </p:txBody>
      </p:sp>
      <p:cxnSp>
        <p:nvCxnSpPr>
          <p:cNvPr id="16" name="Straight Connector 15"/>
          <p:cNvCxnSpPr/>
          <p:nvPr/>
        </p:nvCxnSpPr>
        <p:spPr>
          <a:xfrm>
            <a:off x="696045" y="1651953"/>
            <a:ext cx="5355832" cy="0"/>
          </a:xfrm>
          <a:prstGeom prst="line">
            <a:avLst/>
          </a:prstGeom>
          <a:ln w="101600">
            <a:solidFill>
              <a:srgbClr val="F0F600"/>
            </a:solidFill>
          </a:ln>
        </p:spPr>
        <p:style>
          <a:lnRef idx="1">
            <a:schemeClr val="accent1"/>
          </a:lnRef>
          <a:fillRef idx="0">
            <a:schemeClr val="accent1"/>
          </a:fillRef>
          <a:effectRef idx="0">
            <a:schemeClr val="accent1"/>
          </a:effectRef>
          <a:fontRef idx="minor">
            <a:schemeClr val="tx1"/>
          </a:fontRef>
        </p:style>
      </p:cxnSp>
      <p:pic>
        <p:nvPicPr>
          <p:cNvPr id="8" name="Picture 9" descr="A picture containing text, sign, dark&#10;&#10;Description automatically generated"/>
          <p:cNvPicPr>
            <a:picLocks noChangeAspect="1"/>
          </p:cNvPicPr>
          <p:nvPr/>
        </p:nvPicPr>
        <p:blipFill>
          <a:blip r:embed="rId1" cstate="screen"/>
          <a:stretch>
            <a:fillRect/>
          </a:stretch>
        </p:blipFill>
        <p:spPr>
          <a:xfrm>
            <a:off x="9527005" y="-49574"/>
            <a:ext cx="2743200" cy="1001516"/>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1" name="Google Shape;121;p8"/>
          <p:cNvSpPr txBox="1"/>
          <p:nvPr/>
        </p:nvSpPr>
        <p:spPr>
          <a:xfrm>
            <a:off x="9392044" y="6604353"/>
            <a:ext cx="2743200" cy="179092"/>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900">
                <a:solidFill>
                  <a:srgbClr val="06234B"/>
                </a:solidFill>
                <a:latin typeface="Courier New" panose="02070309020205020404" pitchFamily="49" charset="0"/>
                <a:ea typeface="Roboto Mono Light"/>
                <a:cs typeface="Courier New" panose="02070309020205020404" pitchFamily="49" charset="0"/>
                <a:sym typeface="Roboto Mono Light"/>
              </a:rPr>
            </a:fld>
            <a:endParaRPr sz="900" dirty="0">
              <a:solidFill>
                <a:srgbClr val="06234B"/>
              </a:solidFill>
              <a:latin typeface="Courier New" panose="02070309020205020404" pitchFamily="49" charset="0"/>
              <a:ea typeface="Roboto Mono Light"/>
              <a:cs typeface="Courier New" panose="02070309020205020404" pitchFamily="49" charset="0"/>
              <a:sym typeface="Roboto Mono Light"/>
            </a:endParaRPr>
          </a:p>
        </p:txBody>
      </p:sp>
      <p:cxnSp>
        <p:nvCxnSpPr>
          <p:cNvPr id="125" name="Google Shape;125;p8"/>
          <p:cNvCxnSpPr/>
          <p:nvPr/>
        </p:nvCxnSpPr>
        <p:spPr>
          <a:xfrm rot="10800000">
            <a:off x="3746217" y="1569427"/>
            <a:ext cx="0" cy="3719146"/>
          </a:xfrm>
          <a:prstGeom prst="straightConnector1">
            <a:avLst/>
          </a:prstGeom>
          <a:noFill/>
          <a:ln w="12700" cap="flat" cmpd="sng">
            <a:solidFill>
              <a:srgbClr val="889FC7"/>
            </a:solidFill>
            <a:prstDash val="solid"/>
            <a:miter lim="800000"/>
            <a:headEnd type="none" w="sm" len="sm"/>
            <a:tailEnd type="none" w="sm" len="sm"/>
          </a:ln>
        </p:spPr>
      </p:cxnSp>
      <p:cxnSp>
        <p:nvCxnSpPr>
          <p:cNvPr id="128" name="Google Shape;128;p8"/>
          <p:cNvCxnSpPr/>
          <p:nvPr/>
        </p:nvCxnSpPr>
        <p:spPr>
          <a:xfrm rot="10800000">
            <a:off x="8005332" y="1569427"/>
            <a:ext cx="0" cy="3719146"/>
          </a:xfrm>
          <a:prstGeom prst="straightConnector1">
            <a:avLst/>
          </a:prstGeom>
          <a:noFill/>
          <a:ln w="12700" cap="flat" cmpd="sng">
            <a:solidFill>
              <a:srgbClr val="889FC7"/>
            </a:solidFill>
            <a:prstDash val="solid"/>
            <a:miter lim="800000"/>
            <a:headEnd type="none" w="sm" len="sm"/>
            <a:tailEnd type="none" w="sm" len="sm"/>
          </a:ln>
        </p:spPr>
      </p:cxnSp>
      <p:sp>
        <p:nvSpPr>
          <p:cNvPr id="16" name="Google Shape;123;p8"/>
          <p:cNvSpPr txBox="1"/>
          <p:nvPr/>
        </p:nvSpPr>
        <p:spPr>
          <a:xfrm>
            <a:off x="746760" y="2356485"/>
            <a:ext cx="2935605" cy="1662430"/>
          </a:xfrm>
          <a:prstGeom prst="rect">
            <a:avLst/>
          </a:prstGeom>
          <a:noFill/>
          <a:ln>
            <a:noFill/>
          </a:ln>
        </p:spPr>
        <p:txBody>
          <a:bodyPr spcFirstLastPara="1" wrap="square" lIns="91425" tIns="45700" rIns="91425" bIns="45700" anchor="t" anchorCtr="0">
            <a:noAutofit/>
          </a:bodyPr>
          <a:lstStyle/>
          <a:p>
            <a:pPr marL="0" marR="0" lvl="0" algn="l" rtl="0">
              <a:lnSpc>
                <a:spcPct val="90000"/>
              </a:lnSpc>
              <a:spcBef>
                <a:spcPts val="0"/>
              </a:spcBef>
              <a:spcAft>
                <a:spcPts val="0"/>
              </a:spcAft>
              <a:buClr>
                <a:schemeClr val="dk1"/>
              </a:buClr>
              <a:buSzPts val="6000"/>
              <a:buFont typeface="Consolas" panose="020B0609020204030204"/>
              <a:buNone/>
            </a:pPr>
            <a:r>
              <a:rPr lang="en-US" altLang="zh-CN" sz="2400" b="1" dirty="0" smtClean="0">
                <a:solidFill>
                  <a:srgbClr val="18478F"/>
                </a:solidFill>
                <a:latin typeface="Microsoft YaHei" panose="020B0503020204020204" charset="-122"/>
                <a:ea typeface="Microsoft YaHei" panose="020B0503020204020204" charset="-122"/>
                <a:cs typeface="Arial Black" panose="020B0A04020102020204" pitchFamily="34" charset="0"/>
                <a:sym typeface="+mn-ea"/>
              </a:rPr>
              <a:t>Static Allocation</a:t>
            </a:r>
            <a:endParaRPr lang="en-US" altLang="zh-CN" sz="2400" b="1" dirty="0" smtClean="0">
              <a:solidFill>
                <a:srgbClr val="18478F"/>
              </a:solidFill>
              <a:latin typeface="Microsoft YaHei" panose="020B0503020204020204" charset="-122"/>
              <a:ea typeface="Microsoft YaHei" panose="020B0503020204020204" charset="-122"/>
              <a:cs typeface="Arial Black" panose="020B0A04020102020204" pitchFamily="34" charset="0"/>
              <a:sym typeface="+mn-ea"/>
            </a:endParaRPr>
          </a:p>
          <a:p>
            <a:pPr marL="0" marR="0" lvl="0" algn="l" rtl="0">
              <a:lnSpc>
                <a:spcPct val="90000"/>
              </a:lnSpc>
              <a:spcBef>
                <a:spcPts val="0"/>
              </a:spcBef>
              <a:spcAft>
                <a:spcPts val="0"/>
              </a:spcAft>
              <a:buClr>
                <a:schemeClr val="dk1"/>
              </a:buClr>
              <a:buSzPts val="6000"/>
              <a:buFont typeface="Consolas" panose="020B0609020204030204"/>
              <a:buNone/>
            </a:pPr>
            <a:endParaRPr lang="en-US" sz="2000" dirty="0">
              <a:solidFill>
                <a:schemeClr val="tx1"/>
              </a:solidFill>
              <a:latin typeface="Microsoft YaHei UI" panose="020B0503020204020204" charset="-122"/>
              <a:ea typeface="Microsoft YaHei UI" panose="020B0503020204020204" charset="-122"/>
              <a:cs typeface="Arial Black" panose="020B0A04020102020204" pitchFamily="34" charset="0"/>
              <a:sym typeface="Oswald"/>
            </a:endParaRPr>
          </a:p>
          <a:p>
            <a:pPr marL="0" marR="0" lvl="0" algn="l" rtl="0">
              <a:lnSpc>
                <a:spcPct val="90000"/>
              </a:lnSpc>
              <a:spcBef>
                <a:spcPts val="0"/>
              </a:spcBef>
              <a:spcAft>
                <a:spcPts val="0"/>
              </a:spcAft>
              <a:buClr>
                <a:schemeClr val="dk1"/>
              </a:buClr>
              <a:buSzPts val="6000"/>
              <a:buFont typeface="Consolas" panose="020B0609020204030204"/>
              <a:buNone/>
            </a:pPr>
            <a:r>
              <a:rPr lang="en-US" sz="2000" dirty="0">
                <a:solidFill>
                  <a:schemeClr val="tx1"/>
                </a:solidFill>
                <a:latin typeface="Microsoft YaHei UI" panose="020B0503020204020204" charset="-122"/>
                <a:ea typeface="Microsoft YaHei UI" panose="020B0503020204020204" charset="-122"/>
                <a:cs typeface="Arial Black" panose="020B0A04020102020204" pitchFamily="34" charset="0"/>
                <a:sym typeface="Oswald"/>
              </a:rPr>
              <a:t>Lack of predictive capabilities to foresee and manage future network demands.</a:t>
            </a:r>
            <a:endParaRPr lang="en-US" sz="2400" dirty="0">
              <a:solidFill>
                <a:schemeClr val="tx1"/>
              </a:solidFill>
              <a:latin typeface="Microsoft YaHei UI" panose="020B0503020204020204" charset="-122"/>
              <a:ea typeface="Microsoft YaHei UI" panose="020B0503020204020204" charset="-122"/>
              <a:cs typeface="Arial Black" panose="020B0A04020102020204" pitchFamily="34" charset="0"/>
              <a:sym typeface="Oswald"/>
            </a:endParaRPr>
          </a:p>
          <a:p>
            <a:pPr marL="0" marR="0" lvl="0" algn="l" rtl="0">
              <a:lnSpc>
                <a:spcPct val="90000"/>
              </a:lnSpc>
              <a:spcBef>
                <a:spcPts val="0"/>
              </a:spcBef>
              <a:spcAft>
                <a:spcPts val="0"/>
              </a:spcAft>
              <a:buClr>
                <a:schemeClr val="dk1"/>
              </a:buClr>
              <a:buSzPts val="6000"/>
              <a:buFont typeface="Consolas" panose="020B0609020204030204"/>
              <a:buNone/>
            </a:pPr>
            <a:endParaRPr lang="en-US" altLang="zh-CN" sz="2400" b="1" dirty="0" smtClean="0">
              <a:solidFill>
                <a:srgbClr val="18478F"/>
              </a:solidFill>
              <a:latin typeface="Microsoft YaHei" panose="020B0503020204020204" charset="-122"/>
              <a:ea typeface="Microsoft YaHei" panose="020B0503020204020204" charset="-122"/>
              <a:cs typeface="Arial Black" panose="020B0A04020102020204" pitchFamily="34" charset="0"/>
              <a:sym typeface="+mn-ea"/>
            </a:endParaRPr>
          </a:p>
          <a:p>
            <a:pPr marL="0" marR="0" lvl="0" algn="l" rtl="0">
              <a:lnSpc>
                <a:spcPct val="90000"/>
              </a:lnSpc>
              <a:spcBef>
                <a:spcPts val="0"/>
              </a:spcBef>
              <a:spcAft>
                <a:spcPts val="0"/>
              </a:spcAft>
              <a:buClr>
                <a:schemeClr val="dk1"/>
              </a:buClr>
              <a:buSzPts val="6000"/>
              <a:buFont typeface="Consolas" panose="020B0609020204030204"/>
              <a:buNone/>
            </a:pPr>
            <a:endParaRPr lang="en-US" sz="2000" dirty="0">
              <a:solidFill>
                <a:schemeClr val="tx1"/>
              </a:solidFill>
              <a:latin typeface="Microsoft YaHei UI" panose="020B0503020204020204" charset="-122"/>
              <a:ea typeface="Microsoft YaHei UI" panose="020B0503020204020204" charset="-122"/>
              <a:cs typeface="Arial Black" panose="020B0A04020102020204" pitchFamily="34" charset="0"/>
              <a:sym typeface="Oswald"/>
            </a:endParaRPr>
          </a:p>
          <a:p>
            <a:pPr marL="0" marR="0" lvl="0" algn="l" rtl="0">
              <a:lnSpc>
                <a:spcPct val="90000"/>
              </a:lnSpc>
              <a:spcBef>
                <a:spcPts val="0"/>
              </a:spcBef>
              <a:spcAft>
                <a:spcPts val="0"/>
              </a:spcAft>
              <a:buClr>
                <a:schemeClr val="dk1"/>
              </a:buClr>
              <a:buSzPts val="6000"/>
              <a:buFont typeface="Consolas" panose="020B0609020204030204"/>
              <a:buNone/>
            </a:pPr>
            <a:endParaRPr lang="en-US" sz="2000" dirty="0">
              <a:solidFill>
                <a:srgbClr val="889FC7"/>
              </a:solidFill>
              <a:latin typeface="Microsoft YaHei UI" panose="020B0503020204020204" charset="-122"/>
              <a:ea typeface="Microsoft YaHei UI" panose="020B0503020204020204" charset="-122"/>
              <a:cs typeface="Arial Black" panose="020B0A04020102020204" pitchFamily="34" charset="0"/>
              <a:sym typeface="Oswald"/>
            </a:endParaRPr>
          </a:p>
        </p:txBody>
      </p:sp>
      <p:sp>
        <p:nvSpPr>
          <p:cNvPr id="3" name="Title 1"/>
          <p:cNvSpPr>
            <a:spLocks noGrp="1"/>
          </p:cNvSpPr>
          <p:nvPr>
            <p:ph type="ctrTitle"/>
            <p:custDataLst>
              <p:tags r:id="rId1"/>
            </p:custDataLst>
          </p:nvPr>
        </p:nvSpPr>
        <p:spPr>
          <a:xfrm>
            <a:off x="629285" y="182880"/>
            <a:ext cx="9144000" cy="1469390"/>
          </a:xfrm>
        </p:spPr>
        <p:txBody>
          <a:bodyPr/>
          <a:p>
            <a:pPr algn="l"/>
            <a:r>
              <a:rPr lang="en-US" altLang="zh-CN" sz="4000" dirty="0" smtClean="0">
                <a:solidFill>
                  <a:srgbClr val="18478F"/>
                </a:solidFill>
                <a:latin typeface="Microsoft YaHei" panose="020B0503020204020204" charset="-122"/>
                <a:ea typeface="Microsoft YaHei" panose="020B0503020204020204" charset="-122"/>
                <a:sym typeface="+mn-ea"/>
              </a:rPr>
              <a:t>2. R</a:t>
            </a:r>
            <a:r>
              <a:rPr lang="en-US" altLang="zh-CN" sz="4000" dirty="0" smtClean="0">
                <a:solidFill>
                  <a:srgbClr val="18478F"/>
                </a:solidFill>
                <a:latin typeface="Microsoft YaHei" panose="020B0503020204020204" charset="-122"/>
                <a:ea typeface="Microsoft YaHei" panose="020B0503020204020204" charset="-122"/>
                <a:sym typeface="+mn-ea"/>
              </a:rPr>
              <a:t>elated work</a:t>
            </a:r>
            <a:endParaRPr lang="en-US" altLang="zh-CN" sz="4000" dirty="0" smtClean="0">
              <a:solidFill>
                <a:srgbClr val="18478F"/>
              </a:solidFill>
              <a:latin typeface="Microsoft YaHei" panose="020B0503020204020204" charset="-122"/>
              <a:ea typeface="Microsoft YaHei" panose="020B0503020204020204" charset="-122"/>
              <a:sym typeface="+mn-ea"/>
            </a:endParaRPr>
          </a:p>
        </p:txBody>
      </p:sp>
      <p:cxnSp>
        <p:nvCxnSpPr>
          <p:cNvPr id="4" name="Straight Connector 15"/>
          <p:cNvCxnSpPr/>
          <p:nvPr>
            <p:custDataLst>
              <p:tags r:id="rId2"/>
            </p:custDataLst>
          </p:nvPr>
        </p:nvCxnSpPr>
        <p:spPr>
          <a:xfrm>
            <a:off x="696045" y="1651953"/>
            <a:ext cx="5355832" cy="0"/>
          </a:xfrm>
          <a:prstGeom prst="line">
            <a:avLst/>
          </a:prstGeom>
          <a:ln w="101600">
            <a:solidFill>
              <a:srgbClr val="F0F600"/>
            </a:solidFill>
          </a:ln>
        </p:spPr>
        <p:style>
          <a:lnRef idx="1">
            <a:schemeClr val="accent1"/>
          </a:lnRef>
          <a:fillRef idx="0">
            <a:schemeClr val="accent1"/>
          </a:fillRef>
          <a:effectRef idx="0">
            <a:schemeClr val="accent1"/>
          </a:effectRef>
          <a:fontRef idx="minor">
            <a:schemeClr val="tx1"/>
          </a:fontRef>
        </p:style>
      </p:cxnSp>
      <p:pic>
        <p:nvPicPr>
          <p:cNvPr id="8" name="Picture 9" descr="A picture containing text, sign, dark&#10;&#10;Description automatically generated"/>
          <p:cNvPicPr>
            <a:picLocks noChangeAspect="1"/>
          </p:cNvPicPr>
          <p:nvPr>
            <p:custDataLst>
              <p:tags r:id="rId3"/>
            </p:custDataLst>
          </p:nvPr>
        </p:nvPicPr>
        <p:blipFill>
          <a:blip r:embed="rId4" cstate="screen"/>
          <a:stretch>
            <a:fillRect/>
          </a:stretch>
        </p:blipFill>
        <p:spPr>
          <a:xfrm>
            <a:off x="9527005" y="-49574"/>
            <a:ext cx="2743200" cy="1001516"/>
          </a:xfrm>
          <a:prstGeom prst="rect">
            <a:avLst/>
          </a:prstGeom>
        </p:spPr>
      </p:pic>
      <p:sp>
        <p:nvSpPr>
          <p:cNvPr id="5" name="Google Shape;123;p8"/>
          <p:cNvSpPr txBox="1"/>
          <p:nvPr>
            <p:custDataLst>
              <p:tags r:id="rId5"/>
            </p:custDataLst>
          </p:nvPr>
        </p:nvSpPr>
        <p:spPr>
          <a:xfrm>
            <a:off x="4375785" y="2277745"/>
            <a:ext cx="2935605" cy="1662430"/>
          </a:xfrm>
          <a:prstGeom prst="rect">
            <a:avLst/>
          </a:prstGeom>
          <a:noFill/>
          <a:ln>
            <a:noFill/>
          </a:ln>
        </p:spPr>
        <p:txBody>
          <a:bodyPr spcFirstLastPara="1" wrap="square" lIns="91425" tIns="45700" rIns="91425" bIns="45700" anchor="t" anchorCtr="0">
            <a:noAutofit/>
          </a:bodyPr>
          <a:p>
            <a:pPr marL="0" marR="0" lvl="0" algn="l" rtl="0">
              <a:lnSpc>
                <a:spcPct val="90000"/>
              </a:lnSpc>
              <a:spcBef>
                <a:spcPts val="0"/>
              </a:spcBef>
              <a:spcAft>
                <a:spcPts val="0"/>
              </a:spcAft>
              <a:buClr>
                <a:schemeClr val="dk1"/>
              </a:buClr>
              <a:buSzPts val="6000"/>
              <a:buFont typeface="Consolas" panose="020B0609020204030204"/>
              <a:buNone/>
            </a:pPr>
            <a:r>
              <a:rPr lang="en-US" altLang="zh-CN" sz="2400" b="1" dirty="0" smtClean="0">
                <a:solidFill>
                  <a:srgbClr val="18478F"/>
                </a:solidFill>
                <a:latin typeface="Microsoft YaHei" panose="020B0503020204020204" charset="-122"/>
                <a:ea typeface="Microsoft YaHei" panose="020B0503020204020204" charset="-122"/>
                <a:cs typeface="Arial Black" panose="020B0A04020102020204" pitchFamily="34" charset="0"/>
                <a:sym typeface="+mn-ea"/>
              </a:rPr>
              <a:t>Priority queues</a:t>
            </a:r>
            <a:endParaRPr lang="en-US" sz="2000" dirty="0">
              <a:solidFill>
                <a:schemeClr val="tx1"/>
              </a:solidFill>
              <a:latin typeface="Microsoft YaHei UI" panose="020B0503020204020204" charset="-122"/>
              <a:ea typeface="Microsoft YaHei UI" panose="020B0503020204020204" charset="-122"/>
              <a:cs typeface="Arial Black" panose="020B0A04020102020204" pitchFamily="34" charset="0"/>
              <a:sym typeface="Oswald"/>
            </a:endParaRPr>
          </a:p>
          <a:p>
            <a:pPr marL="0" marR="0" lvl="0" algn="l" rtl="0">
              <a:lnSpc>
                <a:spcPct val="90000"/>
              </a:lnSpc>
              <a:spcBef>
                <a:spcPts val="0"/>
              </a:spcBef>
              <a:spcAft>
                <a:spcPts val="0"/>
              </a:spcAft>
              <a:buClr>
                <a:schemeClr val="dk1"/>
              </a:buClr>
              <a:buSzPts val="6000"/>
              <a:buFont typeface="Consolas" panose="020B0609020204030204"/>
              <a:buNone/>
            </a:pPr>
            <a:endParaRPr lang="en-US" sz="2000" dirty="0">
              <a:solidFill>
                <a:schemeClr val="tx1"/>
              </a:solidFill>
              <a:latin typeface="Microsoft YaHei UI" panose="020B0503020204020204" charset="-122"/>
              <a:ea typeface="Microsoft YaHei UI" panose="020B0503020204020204" charset="-122"/>
              <a:cs typeface="Arial Black" panose="020B0A04020102020204" pitchFamily="34" charset="0"/>
              <a:sym typeface="Oswald"/>
            </a:endParaRPr>
          </a:p>
          <a:p>
            <a:pPr marL="0" marR="0" lvl="0" algn="l" rtl="0">
              <a:lnSpc>
                <a:spcPct val="90000"/>
              </a:lnSpc>
              <a:spcBef>
                <a:spcPts val="0"/>
              </a:spcBef>
              <a:spcAft>
                <a:spcPts val="0"/>
              </a:spcAft>
              <a:buClr>
                <a:schemeClr val="dk1"/>
              </a:buClr>
              <a:buSzPts val="6000"/>
              <a:buFont typeface="Consolas" panose="020B0609020204030204"/>
              <a:buNone/>
            </a:pPr>
            <a:r>
              <a:rPr lang="en-US" sz="2000" dirty="0">
                <a:solidFill>
                  <a:schemeClr val="tx1"/>
                </a:solidFill>
                <a:latin typeface="Microsoft YaHei UI" panose="020B0503020204020204" charset="-122"/>
                <a:ea typeface="Microsoft YaHei UI" panose="020B0503020204020204" charset="-122"/>
                <a:cs typeface="Arial Black" panose="020B0A04020102020204" pitchFamily="34" charset="0"/>
                <a:sym typeface="Oswald"/>
              </a:rPr>
              <a:t>Inability to personalize bandwidth allocation based on individual user needs and preferences.</a:t>
            </a:r>
            <a:endParaRPr lang="en-US" sz="2000" dirty="0">
              <a:solidFill>
                <a:schemeClr val="tx1"/>
              </a:solidFill>
              <a:latin typeface="Microsoft YaHei UI" panose="020B0503020204020204" charset="-122"/>
              <a:ea typeface="Microsoft YaHei UI" panose="020B0503020204020204" charset="-122"/>
              <a:cs typeface="Arial Black" panose="020B0A04020102020204" pitchFamily="34" charset="0"/>
              <a:sym typeface="Oswald"/>
            </a:endParaRPr>
          </a:p>
          <a:p>
            <a:pPr marL="0" marR="0" lvl="0" indent="0" algn="ctr" rtl="0">
              <a:lnSpc>
                <a:spcPct val="90000"/>
              </a:lnSpc>
              <a:spcBef>
                <a:spcPts val="0"/>
              </a:spcBef>
              <a:spcAft>
                <a:spcPts val="0"/>
              </a:spcAft>
              <a:buClr>
                <a:srgbClr val="889FC7"/>
              </a:buClr>
              <a:buSzPts val="8800"/>
              <a:buFont typeface="Oswald"/>
              <a:buNone/>
            </a:pPr>
            <a:endParaRPr lang="en-US" sz="2000" dirty="0">
              <a:solidFill>
                <a:schemeClr val="tx1"/>
              </a:solidFill>
              <a:latin typeface="Microsoft YaHei UI" panose="020B0503020204020204" charset="-122"/>
              <a:ea typeface="Microsoft YaHei UI" panose="020B0503020204020204" charset="-122"/>
              <a:cs typeface="Arial Black" panose="020B0A04020102020204" pitchFamily="34" charset="0"/>
              <a:sym typeface="Oswald"/>
            </a:endParaRPr>
          </a:p>
        </p:txBody>
      </p:sp>
      <p:sp>
        <p:nvSpPr>
          <p:cNvPr id="6" name="Google Shape;123;p8"/>
          <p:cNvSpPr txBox="1"/>
          <p:nvPr>
            <p:custDataLst>
              <p:tags r:id="rId6"/>
            </p:custDataLst>
          </p:nvPr>
        </p:nvSpPr>
        <p:spPr>
          <a:xfrm>
            <a:off x="8192770" y="2349500"/>
            <a:ext cx="3540760" cy="2469515"/>
          </a:xfrm>
          <a:prstGeom prst="rect">
            <a:avLst/>
          </a:prstGeom>
          <a:noFill/>
          <a:ln>
            <a:noFill/>
          </a:ln>
        </p:spPr>
        <p:txBody>
          <a:bodyPr spcFirstLastPara="1" wrap="square" lIns="91425" tIns="45700" rIns="91425" bIns="45700" anchor="t" anchorCtr="0">
            <a:noAutofit/>
          </a:bodyPr>
          <a:p>
            <a:pPr marL="0" marR="0" lvl="0" algn="l" rtl="0">
              <a:lnSpc>
                <a:spcPct val="90000"/>
              </a:lnSpc>
              <a:spcBef>
                <a:spcPts val="0"/>
              </a:spcBef>
              <a:spcAft>
                <a:spcPts val="0"/>
              </a:spcAft>
              <a:buClr>
                <a:schemeClr val="dk1"/>
              </a:buClr>
              <a:buSzPts val="6000"/>
              <a:buFont typeface="Consolas" panose="020B0609020204030204"/>
              <a:buNone/>
            </a:pPr>
            <a:r>
              <a:rPr lang="en-US" altLang="zh-CN" sz="2400" b="1" dirty="0" smtClean="0">
                <a:solidFill>
                  <a:srgbClr val="18478F"/>
                </a:solidFill>
                <a:latin typeface="Microsoft YaHei" panose="020B0503020204020204" charset="-122"/>
                <a:ea typeface="Microsoft YaHei" panose="020B0503020204020204" charset="-122"/>
                <a:cs typeface="Arial Black" panose="020B0A04020102020204" pitchFamily="34" charset="0"/>
                <a:sym typeface="Oswald"/>
              </a:rPr>
              <a:t>Basic Quality of Service (QoS) </a:t>
            </a:r>
            <a:endParaRPr lang="en-US" altLang="zh-CN" sz="2400" b="1" dirty="0" smtClean="0">
              <a:solidFill>
                <a:srgbClr val="18478F"/>
              </a:solidFill>
              <a:latin typeface="Microsoft YaHei" panose="020B0503020204020204" charset="-122"/>
              <a:ea typeface="Microsoft YaHei" panose="020B0503020204020204" charset="-122"/>
              <a:cs typeface="Arial Black" panose="020B0A04020102020204" pitchFamily="34" charset="0"/>
              <a:sym typeface="Oswald"/>
            </a:endParaRPr>
          </a:p>
          <a:p>
            <a:pPr marL="0" marR="0" lvl="0" algn="l" rtl="0">
              <a:lnSpc>
                <a:spcPct val="90000"/>
              </a:lnSpc>
              <a:spcBef>
                <a:spcPts val="0"/>
              </a:spcBef>
              <a:spcAft>
                <a:spcPts val="0"/>
              </a:spcAft>
              <a:buClr>
                <a:schemeClr val="dk1"/>
              </a:buClr>
              <a:buSzPts val="6000"/>
              <a:buFont typeface="Consolas" panose="020B0609020204030204"/>
              <a:buNone/>
            </a:pPr>
            <a:endParaRPr lang="en-US" sz="2000" dirty="0">
              <a:solidFill>
                <a:srgbClr val="889FC7"/>
              </a:solidFill>
              <a:latin typeface="Microsoft YaHei UI" panose="020B0503020204020204" charset="-122"/>
              <a:ea typeface="Microsoft YaHei UI" panose="020B0503020204020204" charset="-122"/>
              <a:cs typeface="Arial Black" panose="020B0A04020102020204" pitchFamily="34" charset="0"/>
              <a:sym typeface="Oswald"/>
            </a:endParaRPr>
          </a:p>
          <a:p>
            <a:pPr marL="0" marR="0" lvl="0" algn="l" rtl="0">
              <a:lnSpc>
                <a:spcPct val="90000"/>
              </a:lnSpc>
              <a:spcBef>
                <a:spcPts val="0"/>
              </a:spcBef>
              <a:spcAft>
                <a:spcPts val="0"/>
              </a:spcAft>
              <a:buClr>
                <a:schemeClr val="dk1"/>
              </a:buClr>
              <a:buSzPts val="6000"/>
              <a:buFont typeface="Consolas" panose="020B0609020204030204"/>
              <a:buNone/>
            </a:pPr>
            <a:r>
              <a:rPr lang="en-US" sz="2000" dirty="0">
                <a:solidFill>
                  <a:schemeClr val="tx1"/>
                </a:solidFill>
                <a:latin typeface="Microsoft YaHei UI" panose="020B0503020204020204" charset="-122"/>
                <a:ea typeface="Microsoft YaHei UI" panose="020B0503020204020204" charset="-122"/>
                <a:cs typeface="Arial Black" panose="020B0A04020102020204" pitchFamily="34" charset="0"/>
                <a:sym typeface="Oswald"/>
              </a:rPr>
              <a:t>Insufficient scalability or adaptability to new types of devices and services.</a:t>
            </a:r>
            <a:endParaRPr lang="en-US" sz="2000" dirty="0">
              <a:solidFill>
                <a:schemeClr val="tx1"/>
              </a:solidFill>
              <a:latin typeface="Microsoft YaHei UI" panose="020B0503020204020204" charset="-122"/>
              <a:ea typeface="Microsoft YaHei UI" panose="020B0503020204020204" charset="-122"/>
              <a:cs typeface="Arial Black" panose="020B0A04020102020204" pitchFamily="34" charset="0"/>
              <a:sym typeface="Oswald"/>
            </a:endParaRPr>
          </a:p>
          <a:p>
            <a:pPr marL="0" marR="0" lvl="0" algn="l" rtl="0">
              <a:lnSpc>
                <a:spcPct val="90000"/>
              </a:lnSpc>
              <a:spcBef>
                <a:spcPts val="0"/>
              </a:spcBef>
              <a:spcAft>
                <a:spcPts val="0"/>
              </a:spcAft>
              <a:buClr>
                <a:schemeClr val="dk1"/>
              </a:buClr>
              <a:buSzPts val="6000"/>
              <a:buFont typeface="Consolas" panose="020B0609020204030204"/>
              <a:buNone/>
            </a:pPr>
            <a:endParaRPr lang="en-US" altLang="zh-CN" sz="2000" b="1" dirty="0" smtClean="0">
              <a:solidFill>
                <a:schemeClr val="tx1"/>
              </a:solidFill>
              <a:latin typeface="Microsoft YaHei UI" panose="020B0503020204020204" charset="-122"/>
              <a:ea typeface="Microsoft YaHei UI" panose="020B0503020204020204" charset="-122"/>
              <a:cs typeface="Arial Black" panose="020B0A04020102020204" pitchFamily="34" charset="0"/>
              <a:sym typeface="Oswald"/>
            </a:endParaRPr>
          </a:p>
        </p:txBody>
      </p:sp>
      <p:sp>
        <p:nvSpPr>
          <p:cNvPr id="9" name="文本框 8"/>
          <p:cNvSpPr txBox="1"/>
          <p:nvPr/>
        </p:nvSpPr>
        <p:spPr>
          <a:xfrm>
            <a:off x="400685" y="5391785"/>
            <a:ext cx="10638155" cy="902970"/>
          </a:xfrm>
          <a:prstGeom prst="rect">
            <a:avLst/>
          </a:prstGeom>
          <a:noFill/>
        </p:spPr>
        <p:txBody>
          <a:bodyPr wrap="square" rtlCol="0" anchor="t">
            <a:spAutoFit/>
          </a:bodyPr>
          <a:p>
            <a:pPr marL="0" lvl="0" algn="ctr" rtl="0">
              <a:lnSpc>
                <a:spcPct val="110000"/>
              </a:lnSpc>
              <a:spcBef>
                <a:spcPts val="0"/>
              </a:spcBef>
              <a:spcAft>
                <a:spcPts val="0"/>
              </a:spcAft>
              <a:buSzPts val="6000"/>
              <a:buFont typeface="Consolas" panose="020B0609020204030204"/>
              <a:buNone/>
            </a:pPr>
            <a:r>
              <a:rPr lang="en-US" altLang="zh-CN" sz="2400" b="1" dirty="0" smtClean="0">
                <a:solidFill>
                  <a:srgbClr val="18478F"/>
                </a:solidFill>
                <a:latin typeface="Microsoft YaHei" panose="020B0503020204020204" charset="-122"/>
                <a:ea typeface="Microsoft YaHei" panose="020B0503020204020204" charset="-122"/>
                <a:cs typeface="Arial Black" panose="020B0A04020102020204" pitchFamily="34" charset="0"/>
                <a:sym typeface="+mn-ea"/>
              </a:rPr>
              <a:t>How can machine learning be applied to home networks to dynamically allocate bandwidth?</a:t>
            </a:r>
            <a:endParaRPr lang="en-US" altLang="zh-CN" sz="2400" b="1" dirty="0" smtClean="0">
              <a:solidFill>
                <a:srgbClr val="18478F"/>
              </a:solidFill>
              <a:latin typeface="Microsoft YaHei" panose="020B0503020204020204" charset="-122"/>
              <a:ea typeface="Microsoft YaHei" panose="020B0503020204020204" charset="-122"/>
              <a:cs typeface="Arial Black" panose="020B0A04020102020204" pitchFamily="34" charset="0"/>
              <a:sym typeface="+mn-ea"/>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29285" y="182880"/>
            <a:ext cx="9144000" cy="1469390"/>
          </a:xfrm>
        </p:spPr>
        <p:txBody>
          <a:bodyPr/>
          <a:lstStyle/>
          <a:p>
            <a:pPr algn="l"/>
            <a:r>
              <a:rPr lang="en-US" altLang="zh-CN" sz="4000" dirty="0" smtClean="0">
                <a:solidFill>
                  <a:srgbClr val="18478F"/>
                </a:solidFill>
                <a:latin typeface="Microsoft YaHei" panose="020B0503020204020204" charset="-122"/>
                <a:ea typeface="Microsoft YaHei" panose="020B0503020204020204" charset="-122"/>
                <a:sym typeface="+mn-ea"/>
              </a:rPr>
              <a:t>3. Proposed Solution</a:t>
            </a:r>
            <a:r>
              <a:rPr lang="en-US" altLang="zh-CN" sz="4000" dirty="0" smtClean="0">
                <a:solidFill>
                  <a:srgbClr val="18478F"/>
                </a:solidFill>
                <a:latin typeface="Microsoft YaHei" panose="020B0503020204020204" charset="-122"/>
                <a:ea typeface="Microsoft YaHei" panose="020B0503020204020204" charset="-122"/>
                <a:sym typeface="+mn-ea"/>
              </a:rPr>
              <a:t> </a:t>
            </a:r>
            <a:endParaRPr lang="en-US" altLang="zh-CN" sz="4000" dirty="0" smtClean="0">
              <a:solidFill>
                <a:srgbClr val="18478F"/>
              </a:solidFill>
              <a:latin typeface="Microsoft YaHei" panose="020B0503020204020204" charset="-122"/>
              <a:ea typeface="Microsoft YaHei" panose="020B0503020204020204" charset="-122"/>
              <a:sym typeface="+mn-ea"/>
            </a:endParaRPr>
          </a:p>
        </p:txBody>
      </p:sp>
      <p:sp>
        <p:nvSpPr>
          <p:cNvPr id="5" name="Text Placeholder 4"/>
          <p:cNvSpPr>
            <a:spLocks noGrp="1"/>
          </p:cNvSpPr>
          <p:nvPr>
            <p:ph type="body" sz="quarter" idx="18"/>
          </p:nvPr>
        </p:nvSpPr>
        <p:spPr>
          <a:xfrm>
            <a:off x="629285" y="1863725"/>
            <a:ext cx="11186160" cy="845185"/>
          </a:xfrm>
        </p:spPr>
        <p:txBody>
          <a:bodyPr vert="horz" lIns="91440" tIns="45720" rIns="91440" bIns="45720" rtlCol="0" anchor="t"/>
          <a:lstStyle/>
          <a:p>
            <a:pPr marL="0" indent="0">
              <a:buFont typeface="Wingdings" panose="05000000000000000000" charset="0"/>
              <a:buNone/>
            </a:pPr>
            <a:r>
              <a:rPr lang="en-US" altLang="zh-CN" sz="2000" b="1" dirty="0" smtClean="0">
                <a:solidFill>
                  <a:srgbClr val="18478F"/>
                </a:solidFill>
                <a:latin typeface="Microsoft YaHei" panose="020B0503020204020204" charset="-122"/>
                <a:ea typeface="Microsoft YaHei" panose="020B0503020204020204" charset="-122"/>
                <a:cs typeface="Arial" panose="020B0604020202020204"/>
              </a:rPr>
              <a:t>Smart bandwidth allocation: </a:t>
            </a:r>
            <a:r>
              <a:rPr lang="en-US" altLang="zh-CN" sz="2000" dirty="0" smtClean="0">
                <a:solidFill>
                  <a:srgbClr val="18478F"/>
                </a:solidFill>
                <a:latin typeface="Microsoft YaHei" panose="020B0503020204020204" charset="-122"/>
                <a:ea typeface="Microsoft YaHei" panose="020B0503020204020204" charset="-122"/>
                <a:cs typeface="Arial" panose="020B0604020202020204"/>
              </a:rPr>
              <a:t>Employs machine learning techniques to analyze the usage patterns of a family's internet devices. </a:t>
            </a:r>
            <a:endParaRPr lang="en-US" altLang="zh-CN" sz="2000" dirty="0" smtClean="0">
              <a:solidFill>
                <a:srgbClr val="18478F"/>
              </a:solidFill>
              <a:latin typeface="Microsoft YaHei" panose="020B0503020204020204" charset="-122"/>
              <a:ea typeface="Microsoft YaHei" panose="020B0503020204020204" charset="-122"/>
              <a:cs typeface="Arial" panose="020B0604020202020204"/>
            </a:endParaRPr>
          </a:p>
          <a:p>
            <a:pPr marL="0" algn="l">
              <a:buSzTx/>
              <a:buNone/>
            </a:pPr>
            <a:endParaRPr lang="en-US" altLang="zh-CN" sz="2000" b="1" dirty="0" smtClean="0">
              <a:solidFill>
                <a:srgbClr val="18478F"/>
              </a:solidFill>
              <a:latin typeface="Microsoft YaHei" panose="020B0503020204020204" charset="-122"/>
              <a:ea typeface="Microsoft YaHei" panose="020B0503020204020204" charset="-122"/>
              <a:cs typeface="Arial" panose="020B0604020202020204"/>
            </a:endParaRPr>
          </a:p>
          <a:p>
            <a:pPr marL="285750" indent="-285750" algn="l">
              <a:lnSpc>
                <a:spcPct val="140000"/>
              </a:lnSpc>
              <a:buSzTx/>
              <a:buFont typeface="Wingdings" panose="05000000000000000000" charset="0"/>
              <a:buChar char="Ø"/>
            </a:pPr>
            <a:endParaRPr lang="en-US" altLang="zh-CN" dirty="0" smtClean="0">
              <a:solidFill>
                <a:srgbClr val="18478F"/>
              </a:solidFill>
              <a:latin typeface="Microsoft YaHei" panose="020B0503020204020204" charset="-122"/>
              <a:ea typeface="Microsoft YaHei" panose="020B0503020204020204" charset="-122"/>
              <a:cs typeface="Arial" panose="020B0604020202020204"/>
            </a:endParaRPr>
          </a:p>
        </p:txBody>
      </p:sp>
      <p:cxnSp>
        <p:nvCxnSpPr>
          <p:cNvPr id="16" name="Straight Connector 15"/>
          <p:cNvCxnSpPr/>
          <p:nvPr/>
        </p:nvCxnSpPr>
        <p:spPr>
          <a:xfrm>
            <a:off x="696045" y="1651953"/>
            <a:ext cx="5355832" cy="0"/>
          </a:xfrm>
          <a:prstGeom prst="line">
            <a:avLst/>
          </a:prstGeom>
          <a:ln w="101600">
            <a:solidFill>
              <a:srgbClr val="F0F600"/>
            </a:solidFill>
          </a:ln>
        </p:spPr>
        <p:style>
          <a:lnRef idx="1">
            <a:schemeClr val="accent1"/>
          </a:lnRef>
          <a:fillRef idx="0">
            <a:schemeClr val="accent1"/>
          </a:fillRef>
          <a:effectRef idx="0">
            <a:schemeClr val="accent1"/>
          </a:effectRef>
          <a:fontRef idx="minor">
            <a:schemeClr val="tx1"/>
          </a:fontRef>
        </p:style>
      </p:cxnSp>
      <p:pic>
        <p:nvPicPr>
          <p:cNvPr id="8" name="Picture 9" descr="A picture containing text, sign, dark&#10;&#10;Description automatically generated"/>
          <p:cNvPicPr>
            <a:picLocks noChangeAspect="1"/>
          </p:cNvPicPr>
          <p:nvPr/>
        </p:nvPicPr>
        <p:blipFill>
          <a:blip r:embed="rId1" cstate="screen"/>
          <a:stretch>
            <a:fillRect/>
          </a:stretch>
        </p:blipFill>
        <p:spPr>
          <a:xfrm>
            <a:off x="9527005" y="-49574"/>
            <a:ext cx="2743200" cy="1001516"/>
          </a:xfrm>
          <a:prstGeom prst="rect">
            <a:avLst/>
          </a:prstGeom>
        </p:spPr>
      </p:pic>
      <p:pic>
        <p:nvPicPr>
          <p:cNvPr id="3" name="图片 2"/>
          <p:cNvPicPr>
            <a:picLocks noChangeAspect="1"/>
          </p:cNvPicPr>
          <p:nvPr/>
        </p:nvPicPr>
        <p:blipFill>
          <a:blip r:embed="rId2"/>
          <a:stretch>
            <a:fillRect/>
          </a:stretch>
        </p:blipFill>
        <p:spPr>
          <a:xfrm>
            <a:off x="6480175" y="2920365"/>
            <a:ext cx="5424170" cy="2661920"/>
          </a:xfrm>
          <a:prstGeom prst="rect">
            <a:avLst/>
          </a:prstGeom>
        </p:spPr>
      </p:pic>
      <p:sp>
        <p:nvSpPr>
          <p:cNvPr id="4" name="文本框 3"/>
          <p:cNvSpPr txBox="1"/>
          <p:nvPr/>
        </p:nvSpPr>
        <p:spPr>
          <a:xfrm>
            <a:off x="695960" y="2548890"/>
            <a:ext cx="6096000" cy="3878580"/>
          </a:xfrm>
          <a:prstGeom prst="rect">
            <a:avLst/>
          </a:prstGeom>
          <a:noFill/>
        </p:spPr>
        <p:txBody>
          <a:bodyPr wrap="square" rtlCol="0" anchor="t">
            <a:spAutoFit/>
          </a:bodyPr>
          <a:p>
            <a:pPr marL="285750" indent="-285750" algn="l">
              <a:lnSpc>
                <a:spcPct val="140000"/>
              </a:lnSpc>
              <a:buSzTx/>
              <a:buFont typeface="Wingdings" panose="05000000000000000000" charset="0"/>
              <a:buChar char="Ø"/>
            </a:pPr>
            <a:r>
              <a:rPr lang="en-US" altLang="zh-CN" sz="1600" b="1" dirty="0" smtClean="0">
                <a:solidFill>
                  <a:srgbClr val="18478F"/>
                </a:solidFill>
                <a:latin typeface="Microsoft YaHei" panose="020B0503020204020204" charset="-122"/>
                <a:ea typeface="Microsoft YaHei" panose="020B0503020204020204" charset="-122"/>
                <a:sym typeface="+mn-ea"/>
              </a:rPr>
              <a:t>Analyzes: </a:t>
            </a:r>
            <a:r>
              <a:rPr lang="en-US" altLang="zh-CN" sz="1600" dirty="0" smtClean="0">
                <a:solidFill>
                  <a:srgbClr val="18478F"/>
                </a:solidFill>
                <a:latin typeface="Microsoft YaHei" panose="020B0503020204020204" charset="-122"/>
                <a:ea typeface="Microsoft YaHei" panose="020B0503020204020204" charset="-122"/>
                <a:sym typeface="+mn-ea"/>
              </a:rPr>
              <a:t>Captures </a:t>
            </a:r>
            <a:r>
              <a:rPr lang="en-US" altLang="zh-CN" sz="1600" dirty="0" smtClean="0">
                <a:solidFill>
                  <a:srgbClr val="FF0000"/>
                </a:solidFill>
                <a:latin typeface="Microsoft YaHei" panose="020B0503020204020204" charset="-122"/>
                <a:ea typeface="Microsoft YaHei" panose="020B0503020204020204" charset="-122"/>
                <a:sym typeface="+mn-ea"/>
              </a:rPr>
              <a:t>real-time(NS-3)</a:t>
            </a:r>
            <a:r>
              <a:rPr lang="en-US" altLang="zh-CN" sz="1600" dirty="0" smtClean="0">
                <a:solidFill>
                  <a:srgbClr val="18478F"/>
                </a:solidFill>
                <a:latin typeface="Microsoft YaHei" panose="020B0503020204020204" charset="-122"/>
                <a:ea typeface="Microsoft YaHei" panose="020B0503020204020204" charset="-122"/>
                <a:sym typeface="+mn-ea"/>
              </a:rPr>
              <a:t> data on device activities, time of usage, and specific bandwidth heavy tasks.</a:t>
            </a:r>
            <a:endParaRPr lang="en-US" altLang="zh-CN" sz="1600" dirty="0" smtClean="0">
              <a:solidFill>
                <a:srgbClr val="18478F"/>
              </a:solidFill>
              <a:latin typeface="Microsoft YaHei" panose="020B0503020204020204" charset="-122"/>
              <a:ea typeface="Microsoft YaHei" panose="020B0503020204020204" charset="-122"/>
              <a:cs typeface="Arial" panose="020B0604020202020204"/>
            </a:endParaRPr>
          </a:p>
          <a:p>
            <a:pPr marL="285750" indent="-285750" algn="l">
              <a:lnSpc>
                <a:spcPct val="140000"/>
              </a:lnSpc>
              <a:buSzTx/>
              <a:buFont typeface="Wingdings" panose="05000000000000000000" charset="0"/>
              <a:buChar char="Ø"/>
            </a:pPr>
            <a:r>
              <a:rPr lang="en-US" altLang="zh-CN" sz="1600" b="1" dirty="0" smtClean="0">
                <a:solidFill>
                  <a:srgbClr val="18478F"/>
                </a:solidFill>
                <a:latin typeface="Microsoft YaHei" panose="020B0503020204020204" charset="-122"/>
                <a:ea typeface="Microsoft YaHei" panose="020B0503020204020204" charset="-122"/>
                <a:sym typeface="+mn-ea"/>
              </a:rPr>
              <a:t>Predicts: </a:t>
            </a:r>
            <a:r>
              <a:rPr lang="en-US" altLang="zh-CN" sz="1600" dirty="0" smtClean="0">
                <a:solidFill>
                  <a:srgbClr val="18478F"/>
                </a:solidFill>
                <a:latin typeface="Microsoft YaHei" panose="020B0503020204020204" charset="-122"/>
                <a:ea typeface="Microsoft YaHei" panose="020B0503020204020204" charset="-122"/>
                <a:sym typeface="+mn-ea"/>
              </a:rPr>
              <a:t>Utilizes machine learning algorithms to anticipate the high bandwidth periods to  enable pre-emptive allocation.</a:t>
            </a:r>
            <a:endParaRPr lang="en-US" altLang="zh-CN" sz="1600" dirty="0" smtClean="0">
              <a:solidFill>
                <a:srgbClr val="18478F"/>
              </a:solidFill>
              <a:latin typeface="Microsoft YaHei" panose="020B0503020204020204" charset="-122"/>
              <a:ea typeface="Microsoft YaHei" panose="020B0503020204020204" charset="-122"/>
              <a:cs typeface="Arial" panose="020B0604020202020204"/>
            </a:endParaRPr>
          </a:p>
          <a:p>
            <a:pPr marL="285750" indent="-285750" algn="l">
              <a:lnSpc>
                <a:spcPct val="140000"/>
              </a:lnSpc>
              <a:buSzTx/>
              <a:buFont typeface="Wingdings" panose="05000000000000000000" charset="0"/>
              <a:buChar char="Ø"/>
            </a:pPr>
            <a:r>
              <a:rPr lang="en-US" altLang="zh-CN" sz="1600" b="1" dirty="0" smtClean="0">
                <a:solidFill>
                  <a:srgbClr val="18478F"/>
                </a:solidFill>
                <a:latin typeface="Microsoft YaHei" panose="020B0503020204020204" charset="-122"/>
                <a:ea typeface="Microsoft YaHei" panose="020B0503020204020204" charset="-122"/>
                <a:sym typeface="+mn-ea"/>
              </a:rPr>
              <a:t>Optimizes: </a:t>
            </a:r>
            <a:r>
              <a:rPr lang="en-US" altLang="zh-CN" sz="1600" dirty="0" smtClean="0">
                <a:solidFill>
                  <a:srgbClr val="18478F"/>
                </a:solidFill>
                <a:latin typeface="Microsoft YaHei" panose="020B0503020204020204" charset="-122"/>
                <a:ea typeface="Microsoft YaHei" panose="020B0503020204020204" charset="-122"/>
                <a:sym typeface="+mn-ea"/>
              </a:rPr>
              <a:t>Dynamically allocates bandwidth based on predicted needs, reducing lag and ensuring efficient network performance.</a:t>
            </a:r>
            <a:endParaRPr lang="en-US" altLang="zh-CN" sz="1600" dirty="0" smtClean="0">
              <a:solidFill>
                <a:srgbClr val="18478F"/>
              </a:solidFill>
              <a:latin typeface="Microsoft YaHei" panose="020B0503020204020204" charset="-122"/>
              <a:ea typeface="Microsoft YaHei" panose="020B0503020204020204" charset="-122"/>
              <a:cs typeface="Arial" panose="020B0604020202020204"/>
            </a:endParaRPr>
          </a:p>
          <a:p>
            <a:pPr marL="285750" indent="-285750" algn="l">
              <a:lnSpc>
                <a:spcPct val="140000"/>
              </a:lnSpc>
              <a:buSzTx/>
              <a:buFont typeface="Wingdings" panose="05000000000000000000" charset="0"/>
              <a:buChar char="Ø"/>
            </a:pPr>
            <a:r>
              <a:rPr lang="en-US" altLang="zh-CN" sz="1600" b="1" dirty="0" smtClean="0">
                <a:solidFill>
                  <a:srgbClr val="18478F"/>
                </a:solidFill>
                <a:latin typeface="Microsoft YaHei" panose="020B0503020204020204" charset="-122"/>
                <a:ea typeface="Microsoft YaHei" panose="020B0503020204020204" charset="-122"/>
                <a:sym typeface="+mn-ea"/>
              </a:rPr>
              <a:t>Adapts: </a:t>
            </a:r>
            <a:r>
              <a:rPr lang="en-US" altLang="zh-CN" sz="1600" dirty="0" smtClean="0">
                <a:solidFill>
                  <a:srgbClr val="18478F"/>
                </a:solidFill>
                <a:latin typeface="Microsoft YaHei" panose="020B0503020204020204" charset="-122"/>
                <a:ea typeface="Microsoft YaHei" panose="020B0503020204020204" charset="-122"/>
                <a:sym typeface="+mn-ea"/>
              </a:rPr>
              <a:t>As family behavior evolves, the mothod learns from new data and feedback. </a:t>
            </a:r>
            <a:endParaRPr lang="en-US" altLang="zh-CN" sz="1600" dirty="0" smtClean="0">
              <a:solidFill>
                <a:srgbClr val="18478F"/>
              </a:solidFill>
              <a:latin typeface="Microsoft YaHei" panose="020B0503020204020204" charset="-122"/>
              <a:ea typeface="Microsoft YaHei" panose="020B0503020204020204" charset="-122"/>
              <a:sym typeface="+mn-ea"/>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29285" y="182880"/>
            <a:ext cx="9144000" cy="1469390"/>
          </a:xfrm>
        </p:spPr>
        <p:txBody>
          <a:bodyPr/>
          <a:lstStyle/>
          <a:p>
            <a:pPr algn="l"/>
            <a:r>
              <a:rPr lang="en-US" altLang="zh-CN" sz="4000" dirty="0" smtClean="0">
                <a:solidFill>
                  <a:srgbClr val="18478F"/>
                </a:solidFill>
                <a:latin typeface="Microsoft YaHei" panose="020B0503020204020204" charset="-122"/>
                <a:ea typeface="Microsoft YaHei" panose="020B0503020204020204" charset="-122"/>
                <a:sym typeface="+mn-ea"/>
              </a:rPr>
              <a:t>3. Proposed Solution</a:t>
            </a:r>
            <a:r>
              <a:rPr lang="en-US" altLang="zh-CN" sz="4000" dirty="0" smtClean="0">
                <a:solidFill>
                  <a:srgbClr val="18478F"/>
                </a:solidFill>
                <a:latin typeface="Microsoft YaHei" panose="020B0503020204020204" charset="-122"/>
                <a:ea typeface="Microsoft YaHei" panose="020B0503020204020204" charset="-122"/>
                <a:sym typeface="+mn-ea"/>
              </a:rPr>
              <a:t> </a:t>
            </a:r>
            <a:endParaRPr lang="en-US" altLang="zh-CN" sz="4000" dirty="0" smtClean="0">
              <a:solidFill>
                <a:srgbClr val="18478F"/>
              </a:solidFill>
              <a:latin typeface="Microsoft YaHei" panose="020B0503020204020204" charset="-122"/>
              <a:ea typeface="Microsoft YaHei" panose="020B0503020204020204" charset="-122"/>
              <a:sym typeface="+mn-ea"/>
            </a:endParaRPr>
          </a:p>
        </p:txBody>
      </p:sp>
      <p:sp>
        <p:nvSpPr>
          <p:cNvPr id="5" name="Text Placeholder 4"/>
          <p:cNvSpPr>
            <a:spLocks noGrp="1"/>
          </p:cNvSpPr>
          <p:nvPr>
            <p:ph type="body" sz="quarter" idx="18"/>
          </p:nvPr>
        </p:nvSpPr>
        <p:spPr>
          <a:xfrm>
            <a:off x="629285" y="1863725"/>
            <a:ext cx="11186160" cy="4088765"/>
          </a:xfrm>
        </p:spPr>
        <p:txBody>
          <a:bodyPr vert="horz" lIns="91440" tIns="45720" rIns="91440" bIns="45720" rtlCol="0" anchor="t"/>
          <a:lstStyle/>
          <a:p>
            <a:pPr marL="0" indent="0" algn="l">
              <a:lnSpc>
                <a:spcPct val="140000"/>
              </a:lnSpc>
              <a:buSzTx/>
              <a:buFont typeface="Wingdings" panose="05000000000000000000" charset="0"/>
              <a:buNone/>
            </a:pPr>
            <a:r>
              <a:rPr lang="en-US" altLang="zh-CN" sz="2400" b="1" dirty="0" smtClean="0">
                <a:solidFill>
                  <a:srgbClr val="18478F"/>
                </a:solidFill>
                <a:latin typeface="Microsoft YaHei" panose="020B0503020204020204" charset="-122"/>
                <a:ea typeface="Microsoft YaHei" panose="020B0503020204020204" charset="-122"/>
                <a:sym typeface="+mn-ea"/>
              </a:rPr>
              <a:t>Scale:</a:t>
            </a:r>
            <a:endParaRPr lang="en-US" altLang="zh-CN" sz="2400" b="1" dirty="0" smtClean="0">
              <a:solidFill>
                <a:srgbClr val="18478F"/>
              </a:solidFill>
              <a:latin typeface="Microsoft YaHei" panose="020B0503020204020204" charset="-122"/>
              <a:ea typeface="Microsoft YaHei" panose="020B0503020204020204" charset="-122"/>
              <a:sym typeface="+mn-ea"/>
            </a:endParaRPr>
          </a:p>
          <a:p>
            <a:pPr marL="285750" indent="-285750" algn="l">
              <a:lnSpc>
                <a:spcPct val="140000"/>
              </a:lnSpc>
              <a:buSzTx/>
              <a:buFont typeface="Wingdings" panose="05000000000000000000" charset="0"/>
              <a:buChar char="Ø"/>
            </a:pPr>
            <a:r>
              <a:rPr lang="en-US" altLang="zh-CN" sz="1600" b="1" dirty="0" smtClean="0">
                <a:solidFill>
                  <a:srgbClr val="18478F"/>
                </a:solidFill>
                <a:latin typeface="Microsoft YaHei" panose="020B0503020204020204" charset="-122"/>
                <a:ea typeface="Microsoft YaHei" panose="020B0503020204020204" charset="-122"/>
                <a:cs typeface="Arial" panose="020B0604020202020204"/>
                <a:sym typeface="+mn-ea"/>
              </a:rPr>
              <a:t>Deep Learning Integration:</a:t>
            </a:r>
            <a:r>
              <a:rPr lang="en-US" altLang="zh-CN" sz="1600" dirty="0" smtClean="0">
                <a:solidFill>
                  <a:srgbClr val="18478F"/>
                </a:solidFill>
                <a:latin typeface="Microsoft YaHei" panose="020B0503020204020204" charset="-122"/>
                <a:ea typeface="Microsoft YaHei" panose="020B0503020204020204" charset="-122"/>
                <a:cs typeface="Arial" panose="020B0604020202020204"/>
                <a:sym typeface="+mn-ea"/>
              </a:rPr>
              <a:t> not aim to integrate complex deep learning models, as the </a:t>
            </a:r>
            <a:r>
              <a:rPr lang="en-US" altLang="zh-CN" sz="1600" dirty="0" smtClean="0">
                <a:solidFill>
                  <a:srgbClr val="FF0000"/>
                </a:solidFill>
                <a:latin typeface="Microsoft YaHei" panose="020B0503020204020204" charset="-122"/>
                <a:ea typeface="Microsoft YaHei" panose="020B0503020204020204" charset="-122"/>
                <a:cs typeface="Arial" panose="020B0604020202020204"/>
                <a:sym typeface="+mn-ea"/>
              </a:rPr>
              <a:t>focus is on </a:t>
            </a:r>
            <a:r>
              <a:rPr lang="en-US" altLang="zh-CN" sz="1600" dirty="0" smtClean="0">
                <a:solidFill>
                  <a:srgbClr val="FF0000"/>
                </a:solidFill>
                <a:latin typeface="Microsoft YaHei" panose="020B0503020204020204" charset="-122"/>
                <a:ea typeface="Microsoft YaHei" panose="020B0503020204020204" charset="-122"/>
                <a:sym typeface="+mn-ea"/>
              </a:rPr>
              <a:t>use existing </a:t>
            </a:r>
            <a:r>
              <a:rPr lang="en-US" altLang="zh-CN" sz="1600" dirty="0" smtClean="0">
                <a:solidFill>
                  <a:srgbClr val="FF0000"/>
                </a:solidFill>
                <a:latin typeface="Microsoft YaHei" panose="020B0503020204020204" charset="-122"/>
                <a:ea typeface="Microsoft YaHei" panose="020B0503020204020204" charset="-122"/>
                <a:cs typeface="Arial" panose="020B0604020202020204"/>
                <a:sym typeface="+mn-ea"/>
              </a:rPr>
              <a:t>lightweight machine learning algorithms </a:t>
            </a:r>
            <a:r>
              <a:rPr lang="en-US" altLang="zh-CN" sz="1600" dirty="0" smtClean="0">
                <a:solidFill>
                  <a:srgbClr val="18478F"/>
                </a:solidFill>
                <a:latin typeface="Microsoft YaHei" panose="020B0503020204020204" charset="-122"/>
                <a:ea typeface="Microsoft YaHei" panose="020B0503020204020204" charset="-122"/>
                <a:cs typeface="Arial" panose="020B0604020202020204"/>
                <a:sym typeface="+mn-ea"/>
              </a:rPr>
              <a:t>suitable for home networks.</a:t>
            </a:r>
            <a:endParaRPr lang="en-US" altLang="zh-CN" sz="1600" dirty="0" smtClean="0">
              <a:solidFill>
                <a:srgbClr val="18478F"/>
              </a:solidFill>
              <a:latin typeface="Microsoft YaHei" panose="020B0503020204020204" charset="-122"/>
              <a:ea typeface="Microsoft YaHei" panose="020B0503020204020204" charset="-122"/>
              <a:cs typeface="Arial" panose="020B0604020202020204"/>
              <a:sym typeface="+mn-ea"/>
            </a:endParaRPr>
          </a:p>
          <a:p>
            <a:pPr marL="285750" indent="-285750" algn="l">
              <a:lnSpc>
                <a:spcPct val="140000"/>
              </a:lnSpc>
              <a:buSzTx/>
              <a:buFont typeface="Wingdings" panose="05000000000000000000" charset="0"/>
              <a:buChar char="Ø"/>
            </a:pPr>
            <a:endParaRPr lang="en-US" altLang="zh-CN" sz="1600" dirty="0" smtClean="0">
              <a:solidFill>
                <a:srgbClr val="18478F"/>
              </a:solidFill>
              <a:latin typeface="Microsoft YaHei" panose="020B0503020204020204" charset="-122"/>
              <a:ea typeface="Microsoft YaHei" panose="020B0503020204020204" charset="-122"/>
              <a:cs typeface="Arial" panose="020B0604020202020204"/>
              <a:sym typeface="+mn-ea"/>
            </a:endParaRPr>
          </a:p>
          <a:p>
            <a:pPr marL="285750" indent="-285750" algn="l">
              <a:lnSpc>
                <a:spcPct val="140000"/>
              </a:lnSpc>
              <a:buSzTx/>
              <a:buFont typeface="Wingdings" panose="05000000000000000000" charset="0"/>
              <a:buChar char="Ø"/>
            </a:pPr>
            <a:r>
              <a:rPr lang="en-US" altLang="zh-CN" sz="1600" b="1" dirty="0" smtClean="0">
                <a:solidFill>
                  <a:srgbClr val="18478F"/>
                </a:solidFill>
                <a:latin typeface="Microsoft YaHei" panose="020B0503020204020204" charset="-122"/>
                <a:ea typeface="Microsoft YaHei" panose="020B0503020204020204" charset="-122"/>
                <a:cs typeface="Arial" panose="020B0604020202020204"/>
                <a:sym typeface="+mn-ea"/>
              </a:rPr>
              <a:t>Specific Content Prediction: </a:t>
            </a:r>
            <a:r>
              <a:rPr lang="en-US" altLang="zh-CN" sz="1600" dirty="0" smtClean="0">
                <a:solidFill>
                  <a:srgbClr val="18478F"/>
                </a:solidFill>
                <a:latin typeface="Microsoft YaHei" panose="020B0503020204020204" charset="-122"/>
                <a:ea typeface="Microsoft YaHei" panose="020B0503020204020204" charset="-122"/>
                <a:cs typeface="Arial" panose="020B0604020202020204"/>
                <a:sym typeface="+mn-ea"/>
              </a:rPr>
              <a:t>not predicting the specific content that users might access,</a:t>
            </a:r>
            <a:r>
              <a:rPr lang="en-US" altLang="zh-CN" sz="1600" dirty="0" smtClean="0">
                <a:solidFill>
                  <a:srgbClr val="FF0000"/>
                </a:solidFill>
                <a:latin typeface="Microsoft YaHei" panose="020B0503020204020204" charset="-122"/>
                <a:ea typeface="Microsoft YaHei" panose="020B0503020204020204" charset="-122"/>
                <a:cs typeface="Arial" panose="020B0604020202020204"/>
                <a:sym typeface="+mn-ea"/>
              </a:rPr>
              <a:t> only </a:t>
            </a:r>
            <a:r>
              <a:rPr lang="en-US" altLang="zh-CN" sz="1600" dirty="0" smtClean="0">
                <a:solidFill>
                  <a:srgbClr val="FF0000"/>
                </a:solidFill>
                <a:latin typeface="Microsoft YaHei" panose="020B0503020204020204" charset="-122"/>
                <a:ea typeface="Microsoft YaHei" panose="020B0503020204020204" charset="-122"/>
                <a:sym typeface="+mn-ea"/>
              </a:rPr>
              <a:t>bandwidth allocation prediction</a:t>
            </a:r>
            <a:r>
              <a:rPr lang="en-US" altLang="zh-CN" sz="1600" dirty="0" smtClean="0">
                <a:solidFill>
                  <a:srgbClr val="18478F"/>
                </a:solidFill>
                <a:latin typeface="Microsoft YaHei" panose="020B0503020204020204" charset="-122"/>
                <a:ea typeface="Microsoft YaHei" panose="020B0503020204020204" charset="-122"/>
                <a:sym typeface="+mn-ea"/>
              </a:rPr>
              <a:t>.</a:t>
            </a:r>
            <a:endParaRPr lang="en-US" altLang="zh-CN" sz="1600" dirty="0" smtClean="0">
              <a:solidFill>
                <a:srgbClr val="18478F"/>
              </a:solidFill>
              <a:latin typeface="Microsoft YaHei" panose="020B0503020204020204" charset="-122"/>
              <a:ea typeface="Microsoft YaHei" panose="020B0503020204020204" charset="-122"/>
              <a:sym typeface="+mn-ea"/>
            </a:endParaRPr>
          </a:p>
          <a:p>
            <a:pPr marL="285750" indent="-285750" algn="l">
              <a:lnSpc>
                <a:spcPct val="140000"/>
              </a:lnSpc>
              <a:buSzTx/>
              <a:buFont typeface="Wingdings" panose="05000000000000000000" charset="0"/>
              <a:buChar char="Ø"/>
            </a:pPr>
            <a:endParaRPr lang="en-US" altLang="zh-CN" sz="1600" dirty="0" smtClean="0">
              <a:solidFill>
                <a:srgbClr val="18478F"/>
              </a:solidFill>
              <a:latin typeface="Microsoft YaHei" panose="020B0503020204020204" charset="-122"/>
              <a:ea typeface="Microsoft YaHei" panose="020B0503020204020204" charset="-122"/>
              <a:cs typeface="Arial" panose="020B0604020202020204"/>
              <a:sym typeface="+mn-ea"/>
            </a:endParaRPr>
          </a:p>
          <a:p>
            <a:pPr marL="285750" indent="-285750" algn="l">
              <a:lnSpc>
                <a:spcPct val="140000"/>
              </a:lnSpc>
              <a:buSzTx/>
              <a:buFont typeface="Wingdings" panose="05000000000000000000" charset="0"/>
              <a:buChar char="Ø"/>
            </a:pPr>
            <a:r>
              <a:rPr lang="en-US" altLang="zh-CN" sz="1600" b="1" dirty="0" smtClean="0">
                <a:solidFill>
                  <a:srgbClr val="18478F"/>
                </a:solidFill>
                <a:latin typeface="Microsoft YaHei" panose="020B0503020204020204" charset="-122"/>
                <a:ea typeface="Microsoft YaHei" panose="020B0503020204020204" charset="-122"/>
                <a:cs typeface="Arial" panose="020B0604020202020204"/>
                <a:sym typeface="+mn-ea"/>
              </a:rPr>
              <a:t>Infrastructure Overhaul:</a:t>
            </a:r>
            <a:r>
              <a:rPr lang="en-US" altLang="zh-CN" sz="1600" dirty="0" smtClean="0">
                <a:solidFill>
                  <a:srgbClr val="18478F"/>
                </a:solidFill>
                <a:latin typeface="Microsoft YaHei" panose="020B0503020204020204" charset="-122"/>
                <a:ea typeface="Microsoft YaHei" panose="020B0503020204020204" charset="-122"/>
                <a:cs typeface="Arial" panose="020B0604020202020204"/>
                <a:sym typeface="+mn-ea"/>
              </a:rPr>
              <a:t> not intend to replace or drastically modify existing home network infrastructure but rather </a:t>
            </a:r>
            <a:r>
              <a:rPr lang="en-US" altLang="zh-CN" sz="1600" dirty="0" smtClean="0">
                <a:solidFill>
                  <a:srgbClr val="FF0000"/>
                </a:solidFill>
                <a:latin typeface="Microsoft YaHei" panose="020B0503020204020204" charset="-122"/>
                <a:ea typeface="Microsoft YaHei" panose="020B0503020204020204" charset="-122"/>
                <a:cs typeface="Arial" panose="020B0604020202020204"/>
                <a:sym typeface="+mn-ea"/>
              </a:rPr>
              <a:t>aims to enhance its performance</a:t>
            </a:r>
            <a:r>
              <a:rPr lang="en-US" altLang="zh-CN" sz="1600" dirty="0" smtClean="0">
                <a:solidFill>
                  <a:srgbClr val="18478F"/>
                </a:solidFill>
                <a:latin typeface="Microsoft YaHei" panose="020B0503020204020204" charset="-122"/>
                <a:ea typeface="Microsoft YaHei" panose="020B0503020204020204" charset="-122"/>
                <a:cs typeface="Arial" panose="020B0604020202020204"/>
                <a:sym typeface="+mn-ea"/>
              </a:rPr>
              <a:t>.</a:t>
            </a:r>
            <a:endParaRPr lang="en-US" altLang="zh-CN" sz="1600" dirty="0" smtClean="0">
              <a:solidFill>
                <a:srgbClr val="18478F"/>
              </a:solidFill>
              <a:latin typeface="Microsoft YaHei" panose="020B0503020204020204" charset="-122"/>
              <a:ea typeface="Microsoft YaHei" panose="020B0503020204020204" charset="-122"/>
              <a:cs typeface="Arial" panose="020B0604020202020204"/>
              <a:sym typeface="+mn-ea"/>
            </a:endParaRPr>
          </a:p>
          <a:p>
            <a:pPr marL="285750" indent="-285750" algn="l">
              <a:lnSpc>
                <a:spcPct val="140000"/>
              </a:lnSpc>
              <a:buSzTx/>
              <a:buFont typeface="Wingdings" panose="05000000000000000000" charset="0"/>
              <a:buChar char="Ø"/>
            </a:pPr>
            <a:endParaRPr lang="en-US" altLang="zh-CN" sz="1600" dirty="0" smtClean="0">
              <a:solidFill>
                <a:srgbClr val="18478F"/>
              </a:solidFill>
              <a:latin typeface="Microsoft YaHei" panose="020B0503020204020204" charset="-122"/>
              <a:ea typeface="Microsoft YaHei" panose="020B0503020204020204" charset="-122"/>
              <a:cs typeface="Arial" panose="020B0604020202020204"/>
              <a:sym typeface="+mn-ea"/>
            </a:endParaRPr>
          </a:p>
          <a:p>
            <a:pPr marL="285750" indent="-285750" algn="l">
              <a:lnSpc>
                <a:spcPct val="140000"/>
              </a:lnSpc>
              <a:buSzTx/>
              <a:buFont typeface="Wingdings" panose="05000000000000000000" charset="0"/>
              <a:buChar char="Ø"/>
            </a:pPr>
            <a:r>
              <a:rPr lang="en-US" altLang="zh-CN" sz="1600" b="1" dirty="0" smtClean="0">
                <a:solidFill>
                  <a:srgbClr val="18478F"/>
                </a:solidFill>
                <a:latin typeface="Microsoft YaHei" panose="020B0503020204020204" charset="-122"/>
                <a:ea typeface="Microsoft YaHei" panose="020B0503020204020204" charset="-122"/>
                <a:cs typeface="Arial" panose="020B0604020202020204"/>
                <a:sym typeface="+mn-ea"/>
              </a:rPr>
              <a:t>Addressing Wide Area Networks: </a:t>
            </a:r>
            <a:r>
              <a:rPr lang="en-US" altLang="zh-CN" sz="1600" dirty="0" smtClean="0">
                <a:solidFill>
                  <a:srgbClr val="18478F"/>
                </a:solidFill>
                <a:latin typeface="Microsoft YaHei" panose="020B0503020204020204" charset="-122"/>
                <a:ea typeface="Microsoft YaHei" panose="020B0503020204020204" charset="-122"/>
                <a:sym typeface="+mn-ea"/>
              </a:rPr>
              <a:t>not addressed </a:t>
            </a:r>
            <a:r>
              <a:rPr lang="en-US" altLang="zh-CN" sz="1600" dirty="0" smtClean="0">
                <a:solidFill>
                  <a:srgbClr val="18478F"/>
                </a:solidFill>
                <a:latin typeface="Microsoft YaHei" panose="020B0503020204020204" charset="-122"/>
                <a:ea typeface="Microsoft YaHei" panose="020B0503020204020204" charset="-122"/>
                <a:cs typeface="Arial" panose="020B0604020202020204"/>
                <a:sym typeface="+mn-ea"/>
              </a:rPr>
              <a:t>challenges specific to wide area networks or large-scale infrastructures are, </a:t>
            </a:r>
            <a:r>
              <a:rPr lang="en-US" altLang="zh-CN" sz="1600" dirty="0" smtClean="0">
                <a:solidFill>
                  <a:srgbClr val="FF0000"/>
                </a:solidFill>
                <a:latin typeface="Microsoft YaHei" panose="020B0503020204020204" charset="-122"/>
                <a:ea typeface="Microsoft YaHei" panose="020B0503020204020204" charset="-122"/>
                <a:sym typeface="+mn-ea"/>
              </a:rPr>
              <a:t>centered on home networks</a:t>
            </a:r>
            <a:r>
              <a:rPr lang="en-US" altLang="zh-CN" sz="1600" dirty="0" smtClean="0">
                <a:solidFill>
                  <a:srgbClr val="18478F"/>
                </a:solidFill>
                <a:latin typeface="Microsoft YaHei" panose="020B0503020204020204" charset="-122"/>
                <a:ea typeface="Microsoft YaHei" panose="020B0503020204020204" charset="-122"/>
                <a:sym typeface="+mn-ea"/>
              </a:rPr>
              <a:t>. </a:t>
            </a:r>
            <a:endParaRPr lang="en-US" altLang="zh-CN" sz="1600" dirty="0" smtClean="0">
              <a:solidFill>
                <a:srgbClr val="18478F"/>
              </a:solidFill>
              <a:latin typeface="Microsoft YaHei" panose="020B0503020204020204" charset="-122"/>
              <a:ea typeface="Microsoft YaHei" panose="020B0503020204020204" charset="-122"/>
              <a:cs typeface="Arial" panose="020B0604020202020204"/>
              <a:sym typeface="+mn-ea"/>
            </a:endParaRPr>
          </a:p>
          <a:p>
            <a:pPr marL="285750" indent="-285750" algn="l">
              <a:lnSpc>
                <a:spcPct val="140000"/>
              </a:lnSpc>
              <a:buSzTx/>
              <a:buFont typeface="Wingdings" panose="05000000000000000000" charset="0"/>
              <a:buChar char="Ø"/>
            </a:pPr>
            <a:endParaRPr lang="en-US" altLang="zh-CN" sz="1600" dirty="0" smtClean="0">
              <a:solidFill>
                <a:srgbClr val="FF0000"/>
              </a:solidFill>
              <a:latin typeface="Microsoft YaHei" panose="020B0503020204020204" charset="-122"/>
              <a:ea typeface="Microsoft YaHei" panose="020B0503020204020204" charset="-122"/>
              <a:cs typeface="Arial" panose="020B0604020202020204"/>
              <a:sym typeface="+mn-ea"/>
            </a:endParaRPr>
          </a:p>
        </p:txBody>
      </p:sp>
      <p:cxnSp>
        <p:nvCxnSpPr>
          <p:cNvPr id="16" name="Straight Connector 15"/>
          <p:cNvCxnSpPr/>
          <p:nvPr/>
        </p:nvCxnSpPr>
        <p:spPr>
          <a:xfrm>
            <a:off x="696045" y="1651953"/>
            <a:ext cx="5355832" cy="0"/>
          </a:xfrm>
          <a:prstGeom prst="line">
            <a:avLst/>
          </a:prstGeom>
          <a:ln w="101600">
            <a:solidFill>
              <a:srgbClr val="F0F600"/>
            </a:solidFill>
          </a:ln>
        </p:spPr>
        <p:style>
          <a:lnRef idx="1">
            <a:schemeClr val="accent1"/>
          </a:lnRef>
          <a:fillRef idx="0">
            <a:schemeClr val="accent1"/>
          </a:fillRef>
          <a:effectRef idx="0">
            <a:schemeClr val="accent1"/>
          </a:effectRef>
          <a:fontRef idx="minor">
            <a:schemeClr val="tx1"/>
          </a:fontRef>
        </p:style>
      </p:cxnSp>
      <p:pic>
        <p:nvPicPr>
          <p:cNvPr id="8" name="Picture 9" descr="A picture containing text, sign, dark&#10;&#10;Description automatically generated"/>
          <p:cNvPicPr>
            <a:picLocks noChangeAspect="1"/>
          </p:cNvPicPr>
          <p:nvPr/>
        </p:nvPicPr>
        <p:blipFill>
          <a:blip r:embed="rId1" cstate="screen"/>
          <a:stretch>
            <a:fillRect/>
          </a:stretch>
        </p:blipFill>
        <p:spPr>
          <a:xfrm>
            <a:off x="9527005" y="-49574"/>
            <a:ext cx="2743200" cy="1001516"/>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29285" y="434975"/>
            <a:ext cx="9144000" cy="614045"/>
          </a:xfrm>
        </p:spPr>
        <p:txBody>
          <a:bodyPr/>
          <a:lstStyle/>
          <a:p>
            <a:pPr algn="l"/>
            <a:r>
              <a:rPr lang="en-US" altLang="zh-CN" sz="4000" dirty="0" smtClean="0">
                <a:solidFill>
                  <a:srgbClr val="18478F"/>
                </a:solidFill>
                <a:latin typeface="Microsoft YaHei" panose="020B0503020204020204" charset="-122"/>
                <a:ea typeface="Microsoft YaHei" panose="020B0503020204020204" charset="-122"/>
                <a:sym typeface="+mn-ea"/>
              </a:rPr>
              <a:t>4. Approach </a:t>
            </a:r>
            <a:endParaRPr lang="en-US" altLang="zh-CN" sz="4000" dirty="0" smtClean="0">
              <a:solidFill>
                <a:srgbClr val="18478F"/>
              </a:solidFill>
              <a:latin typeface="Microsoft YaHei" panose="020B0503020204020204" charset="-122"/>
              <a:ea typeface="Microsoft YaHei" panose="020B0503020204020204" charset="-122"/>
              <a:sym typeface="+mn-ea"/>
            </a:endParaRPr>
          </a:p>
        </p:txBody>
      </p:sp>
      <p:cxnSp>
        <p:nvCxnSpPr>
          <p:cNvPr id="16" name="Straight Connector 15"/>
          <p:cNvCxnSpPr/>
          <p:nvPr/>
        </p:nvCxnSpPr>
        <p:spPr>
          <a:xfrm>
            <a:off x="737955" y="1048703"/>
            <a:ext cx="5355832" cy="0"/>
          </a:xfrm>
          <a:prstGeom prst="line">
            <a:avLst/>
          </a:prstGeom>
          <a:ln w="101600">
            <a:solidFill>
              <a:srgbClr val="F0F600"/>
            </a:solidFill>
          </a:ln>
        </p:spPr>
        <p:style>
          <a:lnRef idx="1">
            <a:schemeClr val="accent1"/>
          </a:lnRef>
          <a:fillRef idx="0">
            <a:schemeClr val="accent1"/>
          </a:fillRef>
          <a:effectRef idx="0">
            <a:schemeClr val="accent1"/>
          </a:effectRef>
          <a:fontRef idx="minor">
            <a:schemeClr val="tx1"/>
          </a:fontRef>
        </p:style>
      </p:cxnSp>
      <p:pic>
        <p:nvPicPr>
          <p:cNvPr id="8" name="Picture 9" descr="A picture containing text, sign, dark&#10;&#10;Description automatically generated"/>
          <p:cNvPicPr>
            <a:picLocks noChangeAspect="1"/>
          </p:cNvPicPr>
          <p:nvPr/>
        </p:nvPicPr>
        <p:blipFill>
          <a:blip r:embed="rId1" cstate="screen"/>
          <a:stretch>
            <a:fillRect/>
          </a:stretch>
        </p:blipFill>
        <p:spPr>
          <a:xfrm>
            <a:off x="9527005" y="-49574"/>
            <a:ext cx="2743200" cy="1001516"/>
          </a:xfrm>
          <a:prstGeom prst="rect">
            <a:avLst/>
          </a:prstGeom>
        </p:spPr>
      </p:pic>
      <p:grpSp>
        <p:nvGrpSpPr>
          <p:cNvPr id="6" name="画布 1"/>
          <p:cNvGrpSpPr/>
          <p:nvPr/>
        </p:nvGrpSpPr>
        <p:grpSpPr>
          <a:xfrm>
            <a:off x="718820" y="1354455"/>
            <a:ext cx="10859770" cy="4987925"/>
            <a:chOff x="-8959" y="0"/>
            <a:chExt cx="5283269" cy="4987925"/>
          </a:xfrm>
        </p:grpSpPr>
        <p:sp>
          <p:nvSpPr>
            <p:cNvPr id="7" name="画布 1"/>
            <p:cNvSpPr/>
            <p:nvPr>
              <p:custDataLst>
                <p:tags r:id="rId2"/>
              </p:custDataLst>
            </p:nvPr>
          </p:nvSpPr>
          <p:spPr>
            <a:xfrm>
              <a:off x="0" y="0"/>
              <a:ext cx="5274310" cy="4987925"/>
            </a:xfrm>
            <a:prstGeom prst="rect">
              <a:avLst/>
            </a:prstGeom>
          </p:spPr>
        </p:sp>
        <p:sp>
          <p:nvSpPr>
            <p:cNvPr id="9" name="圆角矩形 2"/>
            <p:cNvSpPr/>
            <p:nvPr>
              <p:custDataLst>
                <p:tags r:id="rId3"/>
              </p:custDataLst>
            </p:nvPr>
          </p:nvSpPr>
          <p:spPr>
            <a:xfrm>
              <a:off x="-8959" y="50800"/>
              <a:ext cx="961381" cy="461010"/>
            </a:xfrm>
            <a:prstGeom prst="roundRect">
              <a:avLst/>
            </a:prstGeom>
            <a:solidFill>
              <a:schemeClr val="bg1"/>
            </a:solidFill>
            <a:effectLst>
              <a:softEdge rad="12700"/>
            </a:effectLst>
          </p:spPr>
          <p:style>
            <a:lnRef idx="2">
              <a:schemeClr val="accent1">
                <a:lumMod val="75000"/>
              </a:schemeClr>
            </a:lnRef>
            <a:fillRef idx="1">
              <a:schemeClr val="accent1"/>
            </a:fillRef>
            <a:effectRef idx="0">
              <a:srgbClr val="FFFFFF"/>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just"/>
              <a:r>
                <a:rPr lang="en-US" altLang="zh-CN" sz="1600" kern="100">
                  <a:solidFill>
                    <a:srgbClr val="000000"/>
                  </a:solidFill>
                  <a:effectLst>
                    <a:glow>
                      <a:srgbClr val="000000"/>
                    </a:glow>
                    <a:outerShdw blurRad="38100" dist="19050" dir="2700000" algn="tl">
                      <a:srgbClr val="000000">
                        <a:alpha val="40000"/>
                      </a:srgbClr>
                    </a:outerShdw>
                    <a:reflection stA="0" endPos="0" fadeDir="0" sx="0" sy="0"/>
                  </a:effectLst>
                  <a:latin typeface="Calibri" panose="020F0502020204030204"/>
                  <a:ea typeface="SimSun" panose="02010600030101010101" pitchFamily="2" charset="-122"/>
                  <a:cs typeface="Times New Roman" panose="02020603050405020304"/>
                  <a:sym typeface="Times New Roman" panose="02020603050405020304"/>
                </a:rPr>
                <a:t>Data Collection </a:t>
              </a:r>
              <a:endParaRPr lang="en-US" altLang="zh-CN" sz="1600" kern="100">
                <a:solidFill>
                  <a:srgbClr val="000000"/>
                </a:solidFill>
                <a:effectLst>
                  <a:glow>
                    <a:srgbClr val="000000"/>
                  </a:glow>
                  <a:outerShdw blurRad="38100" dist="19050" dir="2700000" algn="tl">
                    <a:srgbClr val="000000">
                      <a:alpha val="40000"/>
                    </a:srgbClr>
                  </a:outerShdw>
                  <a:reflection stA="0" endPos="0" fadeDir="0" sx="0" sy="0"/>
                </a:effectLst>
                <a:latin typeface="Calibri" panose="020F0502020204030204"/>
                <a:ea typeface="SimSun" panose="02010600030101010101" pitchFamily="2" charset="-122"/>
                <a:cs typeface="Times New Roman" panose="02020603050405020304"/>
                <a:sym typeface="Times New Roman" panose="02020603050405020304"/>
              </a:endParaRPr>
            </a:p>
            <a:p>
              <a:pPr algn="just"/>
              <a:r>
                <a:rPr lang="en-US" altLang="zh-CN" sz="1600" kern="100">
                  <a:solidFill>
                    <a:srgbClr val="000000"/>
                  </a:solidFill>
                  <a:effectLst>
                    <a:glow>
                      <a:srgbClr val="000000"/>
                    </a:glow>
                    <a:outerShdw blurRad="38100" dist="19050" dir="2700000" algn="tl">
                      <a:srgbClr val="000000">
                        <a:alpha val="40000"/>
                      </a:srgbClr>
                    </a:outerShdw>
                    <a:reflection stA="0" endPos="0" fadeDir="0" sx="0" sy="0"/>
                  </a:effectLst>
                  <a:latin typeface="Calibri" panose="020F0502020204030204"/>
                  <a:ea typeface="SimSun" panose="02010600030101010101" pitchFamily="2" charset="-122"/>
                  <a:cs typeface="Times New Roman" panose="02020603050405020304"/>
                  <a:sym typeface="Times New Roman" panose="02020603050405020304"/>
                </a:rPr>
                <a:t>Data</a:t>
              </a:r>
              <a:r>
                <a:rPr lang="en-US" altLang="zh-CN" sz="1600" kern="100">
                  <a:solidFill>
                    <a:srgbClr val="000000"/>
                  </a:solidFill>
                  <a:effectLst>
                    <a:glow>
                      <a:srgbClr val="000000"/>
                    </a:glow>
                    <a:outerShdw blurRad="38100" dist="19050" dir="2700000" algn="tl">
                      <a:srgbClr val="000000">
                        <a:alpha val="40000"/>
                      </a:srgbClr>
                    </a:outerShdw>
                    <a:reflection stA="0" endPos="0" fadeDir="0" sx="0" sy="0"/>
                  </a:effectLst>
                  <a:latin typeface="Calibri" panose="020F0502020204030204"/>
                  <a:ea typeface="SimSun" panose="02010600030101010101" pitchFamily="2" charset="-122"/>
                  <a:cs typeface="Times New Roman" panose="02020603050405020304"/>
                  <a:sym typeface="Times New Roman" panose="02020603050405020304"/>
                </a:rPr>
                <a:t> Cleaning</a:t>
              </a:r>
              <a:endParaRPr lang="en-US" altLang="zh-CN" sz="1600" kern="100">
                <a:solidFill>
                  <a:srgbClr val="000000"/>
                </a:solidFill>
                <a:effectLst>
                  <a:glow>
                    <a:srgbClr val="000000"/>
                  </a:glow>
                  <a:outerShdw blurRad="38100" dist="19050" dir="2700000" algn="tl">
                    <a:srgbClr val="000000">
                      <a:alpha val="40000"/>
                    </a:srgbClr>
                  </a:outerShdw>
                  <a:reflection stA="0" endPos="0" fadeDir="0" sx="0" sy="0"/>
                </a:effectLst>
                <a:latin typeface="Calibri" panose="020F0502020204030204"/>
                <a:ea typeface="SimSun" panose="02010600030101010101" pitchFamily="2" charset="-122"/>
                <a:cs typeface="Times New Roman" panose="02020603050405020304"/>
                <a:sym typeface="Times New Roman" panose="02020603050405020304"/>
              </a:endParaRPr>
            </a:p>
          </p:txBody>
        </p:sp>
      </p:grpSp>
      <p:sp>
        <p:nvSpPr>
          <p:cNvPr id="10" name="文本框 9"/>
          <p:cNvSpPr txBox="1"/>
          <p:nvPr>
            <p:custDataLst>
              <p:tags r:id="rId4"/>
            </p:custDataLst>
          </p:nvPr>
        </p:nvSpPr>
        <p:spPr>
          <a:xfrm>
            <a:off x="5057140" y="1249045"/>
            <a:ext cx="6096000" cy="737235"/>
          </a:xfrm>
          <a:prstGeom prst="rect">
            <a:avLst/>
          </a:prstGeom>
          <a:noFill/>
        </p:spPr>
        <p:txBody>
          <a:bodyPr wrap="square" rtlCol="0" anchor="t">
            <a:spAutoFit/>
          </a:bodyPr>
          <a:p>
            <a:pPr marL="285750" indent="-285750">
              <a:buFont typeface="Arial" panose="020B0604020202020204" pitchFamily="34" charset="0"/>
              <a:buChar char="•"/>
            </a:pPr>
            <a:r>
              <a:rPr lang="zh-CN" altLang="en-US">
                <a:sym typeface="+mn-ea"/>
              </a:rPr>
              <a:t>Track device usage</a:t>
            </a:r>
            <a:r>
              <a:rPr lang="en-US" altLang="zh-CN">
                <a:sym typeface="+mn-ea"/>
              </a:rPr>
              <a:t>: </a:t>
            </a:r>
            <a:r>
              <a:rPr lang="en-US" altLang="zh-CN">
                <a:solidFill>
                  <a:srgbClr val="FF0000"/>
                </a:solidFill>
                <a:sym typeface="+mn-ea"/>
              </a:rPr>
              <a:t>Random </a:t>
            </a:r>
            <a:r>
              <a:rPr lang="zh-CN" altLang="en-US">
                <a:solidFill>
                  <a:srgbClr val="FF0000"/>
                </a:solidFill>
                <a:sym typeface="+mn-ea"/>
              </a:rPr>
              <a:t>usage</a:t>
            </a:r>
            <a:r>
              <a:rPr lang="en-US" altLang="zh-CN">
                <a:solidFill>
                  <a:srgbClr val="FF0000"/>
                </a:solidFill>
                <a:sym typeface="+mn-ea"/>
              </a:rPr>
              <a:t> &amp;&amp; Pattern </a:t>
            </a:r>
            <a:r>
              <a:rPr lang="zh-CN" altLang="en-US">
                <a:solidFill>
                  <a:srgbClr val="FF0000"/>
                </a:solidFill>
                <a:sym typeface="+mn-ea"/>
              </a:rPr>
              <a:t>usage</a:t>
            </a:r>
            <a:r>
              <a:rPr lang="en-US" altLang="zh-CN">
                <a:solidFill>
                  <a:srgbClr val="FF0000"/>
                </a:solidFill>
                <a:sym typeface="+mn-ea"/>
              </a:rPr>
              <a:t> </a:t>
            </a:r>
            <a:endParaRPr lang="zh-CN" altLang="en-US">
              <a:solidFill>
                <a:srgbClr val="FF0000"/>
              </a:solidFill>
              <a:sym typeface="+mn-ea"/>
            </a:endParaRPr>
          </a:p>
          <a:p>
            <a:pPr marL="285750" indent="-285750">
              <a:buFont typeface="Arial" panose="020B0604020202020204" pitchFamily="34" charset="0"/>
              <a:buChar char="•"/>
            </a:pPr>
            <a:r>
              <a:rPr lang="en-US" altLang="zh-CN"/>
              <a:t>Data Cleaning using Python</a:t>
            </a:r>
            <a:endParaRPr lang="zh-CN" altLang="en-US"/>
          </a:p>
          <a:p>
            <a:pPr marL="285750" indent="-285750">
              <a:buFont typeface="Arial" panose="020B0604020202020204" pitchFamily="34" charset="0"/>
              <a:buChar char="•"/>
            </a:pPr>
            <a:r>
              <a:rPr lang="zh-CN" altLang="en-US"/>
              <a:t>Establish bandwidth demand baseline</a:t>
            </a:r>
            <a:endParaRPr lang="zh-CN" altLang="en-US"/>
          </a:p>
        </p:txBody>
      </p:sp>
      <p:sp>
        <p:nvSpPr>
          <p:cNvPr id="12" name="左大括号 11"/>
          <p:cNvSpPr/>
          <p:nvPr>
            <p:custDataLst>
              <p:tags r:id="rId5"/>
            </p:custDataLst>
          </p:nvPr>
        </p:nvSpPr>
        <p:spPr>
          <a:xfrm>
            <a:off x="4736465" y="1278890"/>
            <a:ext cx="178435" cy="721360"/>
          </a:xfrm>
          <a:prstGeom prst="leftBrace">
            <a:avLst/>
          </a:prstGeom>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14" name="圆角矩形 2"/>
          <p:cNvSpPr/>
          <p:nvPr>
            <p:custDataLst>
              <p:tags r:id="rId6"/>
            </p:custDataLst>
          </p:nvPr>
        </p:nvSpPr>
        <p:spPr>
          <a:xfrm>
            <a:off x="718820" y="2677795"/>
            <a:ext cx="2035810" cy="669925"/>
          </a:xfrm>
          <a:prstGeom prst="roundRect">
            <a:avLst/>
          </a:prstGeom>
          <a:solidFill>
            <a:schemeClr val="bg1"/>
          </a:solidFill>
          <a:effectLst>
            <a:softEdge rad="12700"/>
          </a:effectLst>
        </p:spPr>
        <p:style>
          <a:lnRef idx="2">
            <a:schemeClr val="accent1">
              <a:lumMod val="75000"/>
            </a:schemeClr>
          </a:lnRef>
          <a:fillRef idx="1">
            <a:schemeClr val="accent1"/>
          </a:fillRef>
          <a:effectRef idx="0">
            <a:srgbClr val="FFFFFF"/>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l"/>
            <a:r>
              <a:rPr lang="en-US" altLang="zh-CN" sz="1600" kern="100">
                <a:solidFill>
                  <a:srgbClr val="000000"/>
                </a:solidFill>
                <a:effectLst>
                  <a:glow>
                    <a:srgbClr val="000000"/>
                  </a:glow>
                  <a:outerShdw blurRad="38100" dist="19050" dir="2700000" algn="tl">
                    <a:srgbClr val="000000">
                      <a:alpha val="40000"/>
                    </a:srgbClr>
                  </a:outerShdw>
                  <a:reflection stA="0" endPos="0" fadeDir="0" sx="0" sy="0"/>
                </a:effectLst>
                <a:latin typeface="Calibri" panose="020F0502020204030204"/>
                <a:ea typeface="SimSun" panose="02010600030101010101" pitchFamily="2" charset="-122"/>
                <a:cs typeface="Times New Roman" panose="02020603050405020304"/>
                <a:sym typeface="Times New Roman" panose="02020603050405020304"/>
              </a:rPr>
              <a:t> Machine learning Model Development </a:t>
            </a:r>
            <a:endParaRPr lang="en-US" altLang="zh-CN" sz="1600" kern="100">
              <a:solidFill>
                <a:srgbClr val="000000"/>
              </a:solidFill>
              <a:effectLst>
                <a:glow>
                  <a:srgbClr val="000000"/>
                </a:glow>
                <a:outerShdw blurRad="38100" dist="19050" dir="2700000" algn="tl">
                  <a:srgbClr val="000000">
                    <a:alpha val="40000"/>
                  </a:srgbClr>
                </a:outerShdw>
                <a:reflection stA="0" endPos="0" fadeDir="0" sx="0" sy="0"/>
              </a:effectLst>
              <a:latin typeface="Calibri" panose="020F0502020204030204"/>
              <a:ea typeface="SimSun" panose="02010600030101010101" pitchFamily="2" charset="-122"/>
              <a:cs typeface="Times New Roman" panose="02020603050405020304"/>
              <a:sym typeface="Times New Roman" panose="02020603050405020304"/>
            </a:endParaRPr>
          </a:p>
        </p:txBody>
      </p:sp>
      <p:sp>
        <p:nvSpPr>
          <p:cNvPr id="15" name="文本框 14"/>
          <p:cNvSpPr txBox="1"/>
          <p:nvPr>
            <p:custDataLst>
              <p:tags r:id="rId7"/>
            </p:custDataLst>
          </p:nvPr>
        </p:nvSpPr>
        <p:spPr>
          <a:xfrm>
            <a:off x="5057140" y="2492375"/>
            <a:ext cx="6096000" cy="953135"/>
          </a:xfrm>
          <a:prstGeom prst="rect">
            <a:avLst/>
          </a:prstGeom>
          <a:noFill/>
        </p:spPr>
        <p:txBody>
          <a:bodyPr wrap="square" rtlCol="0" anchor="t">
            <a:spAutoFit/>
          </a:bodyPr>
          <a:p>
            <a:pPr marL="285750" indent="-285750">
              <a:buFont typeface="Arial" panose="020B0604020202020204" pitchFamily="34" charset="0"/>
              <a:buChar char="•"/>
            </a:pPr>
            <a:r>
              <a:rPr lang="zh-CN" altLang="en-US"/>
              <a:t>Develop ML model</a:t>
            </a:r>
            <a:r>
              <a:rPr lang="en-US" altLang="zh-CN"/>
              <a:t>s:</a:t>
            </a:r>
            <a:r>
              <a:rPr lang="en-US" altLang="zh-CN">
                <a:solidFill>
                  <a:srgbClr val="FF0000"/>
                </a:solidFill>
              </a:rPr>
              <a:t> Random Forest, SVM, Logistic</a:t>
            </a:r>
            <a:endParaRPr lang="zh-CN" altLang="en-US"/>
          </a:p>
          <a:p>
            <a:pPr marL="285750" indent="-285750">
              <a:buFont typeface="Arial" panose="020B0604020202020204" pitchFamily="34" charset="0"/>
              <a:buChar char="•"/>
            </a:pPr>
            <a:r>
              <a:rPr lang="zh-CN" altLang="en-US"/>
              <a:t>Train with </a:t>
            </a:r>
            <a:r>
              <a:rPr lang="en-US" altLang="zh-CN"/>
              <a:t>family users’ network usage </a:t>
            </a:r>
            <a:r>
              <a:rPr lang="zh-CN" altLang="en-US"/>
              <a:t>historical data</a:t>
            </a:r>
            <a:endParaRPr lang="zh-CN" altLang="en-US"/>
          </a:p>
          <a:p>
            <a:pPr marL="285750" indent="-285750">
              <a:buFont typeface="Arial" panose="020B0604020202020204" pitchFamily="34" charset="0"/>
              <a:buChar char="•"/>
            </a:pPr>
            <a:r>
              <a:rPr lang="zh-CN" altLang="en-US">
                <a:sym typeface="+mn-ea"/>
              </a:rPr>
              <a:t>ML model</a:t>
            </a:r>
            <a:r>
              <a:rPr lang="en-US" altLang="zh-CN">
                <a:sym typeface="+mn-ea"/>
              </a:rPr>
              <a:t>s Selection: </a:t>
            </a:r>
            <a:r>
              <a:rPr lang="en-US" altLang="zh-CN">
                <a:solidFill>
                  <a:srgbClr val="FF0000"/>
                </a:solidFill>
                <a:sym typeface="+mn-ea"/>
              </a:rPr>
              <a:t>Random Forest (or other)</a:t>
            </a:r>
            <a:endParaRPr lang="zh-CN" altLang="en-US">
              <a:solidFill>
                <a:srgbClr val="FF0000"/>
              </a:solidFill>
            </a:endParaRPr>
          </a:p>
          <a:p>
            <a:pPr marL="285750" indent="-285750">
              <a:buFont typeface="Arial" panose="020B0604020202020204" pitchFamily="34" charset="0"/>
              <a:buChar char="•"/>
            </a:pPr>
            <a:r>
              <a:rPr lang="zh-CN" altLang="en-US"/>
              <a:t>Validate </a:t>
            </a:r>
            <a:r>
              <a:rPr lang="zh-CN" altLang="en-US">
                <a:sym typeface="+mn-ea"/>
              </a:rPr>
              <a:t> bandwidth</a:t>
            </a:r>
            <a:r>
              <a:rPr lang="zh-CN" altLang="en-US" b="1"/>
              <a:t> </a:t>
            </a:r>
            <a:r>
              <a:rPr lang="zh-CN" altLang="en-US"/>
              <a:t>predictions</a:t>
            </a:r>
            <a:r>
              <a:rPr lang="en-US" altLang="zh-CN"/>
              <a:t> and refine model</a:t>
            </a:r>
            <a:endParaRPr lang="en-US" altLang="zh-CN"/>
          </a:p>
        </p:txBody>
      </p:sp>
      <p:sp>
        <p:nvSpPr>
          <p:cNvPr id="11" name="左大括号 10"/>
          <p:cNvSpPr/>
          <p:nvPr>
            <p:custDataLst>
              <p:tags r:id="rId8"/>
            </p:custDataLst>
          </p:nvPr>
        </p:nvSpPr>
        <p:spPr>
          <a:xfrm>
            <a:off x="4808855" y="2610485"/>
            <a:ext cx="178435" cy="716915"/>
          </a:xfrm>
          <a:prstGeom prst="leftBrace">
            <a:avLst/>
          </a:prstGeom>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18" name="圆角矩形 2"/>
          <p:cNvSpPr/>
          <p:nvPr>
            <p:custDataLst>
              <p:tags r:id="rId9"/>
            </p:custDataLst>
          </p:nvPr>
        </p:nvSpPr>
        <p:spPr>
          <a:xfrm>
            <a:off x="718820" y="4357370"/>
            <a:ext cx="2035810" cy="669925"/>
          </a:xfrm>
          <a:prstGeom prst="roundRect">
            <a:avLst/>
          </a:prstGeom>
          <a:solidFill>
            <a:schemeClr val="bg1"/>
          </a:solidFill>
          <a:effectLst>
            <a:softEdge rad="12700"/>
          </a:effectLst>
        </p:spPr>
        <p:style>
          <a:lnRef idx="2">
            <a:schemeClr val="accent1">
              <a:lumMod val="75000"/>
            </a:schemeClr>
          </a:lnRef>
          <a:fillRef idx="1">
            <a:schemeClr val="accent1"/>
          </a:fillRef>
          <a:effectRef idx="0">
            <a:srgbClr val="FFFFFF"/>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r>
              <a:rPr lang="en-US" altLang="zh-CN" sz="1600" kern="100">
                <a:solidFill>
                  <a:srgbClr val="000000"/>
                </a:solidFill>
                <a:effectLst>
                  <a:glow>
                    <a:srgbClr val="000000"/>
                  </a:glow>
                  <a:outerShdw blurRad="38100" dist="19050" dir="2700000" algn="tl">
                    <a:srgbClr val="000000">
                      <a:alpha val="40000"/>
                    </a:srgbClr>
                  </a:outerShdw>
                  <a:reflection stA="0" endPos="0" fadeDir="0" sx="0" sy="0"/>
                </a:effectLst>
                <a:latin typeface="Calibri" panose="020F0502020204030204"/>
                <a:ea typeface="SimSun" panose="02010600030101010101" pitchFamily="2" charset="-122"/>
                <a:cs typeface="Times New Roman" panose="02020603050405020304"/>
                <a:sym typeface="Times New Roman" panose="02020603050405020304"/>
              </a:rPr>
              <a:t>Bandwidth Management </a:t>
            </a:r>
            <a:endParaRPr lang="en-US" altLang="zh-CN" sz="1600" kern="100">
              <a:solidFill>
                <a:srgbClr val="000000"/>
              </a:solidFill>
              <a:effectLst>
                <a:glow>
                  <a:srgbClr val="000000"/>
                </a:glow>
                <a:outerShdw blurRad="38100" dist="19050" dir="2700000" algn="tl">
                  <a:srgbClr val="000000">
                    <a:alpha val="40000"/>
                  </a:srgbClr>
                </a:outerShdw>
                <a:reflection stA="0" endPos="0" fadeDir="0" sx="0" sy="0"/>
              </a:effectLst>
              <a:latin typeface="Calibri" panose="020F0502020204030204"/>
              <a:ea typeface="SimSun" panose="02010600030101010101" pitchFamily="2" charset="-122"/>
              <a:cs typeface="Times New Roman" panose="02020603050405020304"/>
              <a:sym typeface="Times New Roman" panose="02020603050405020304"/>
            </a:endParaRPr>
          </a:p>
        </p:txBody>
      </p:sp>
      <p:cxnSp>
        <p:nvCxnSpPr>
          <p:cNvPr id="22" name="直接连接符 21"/>
          <p:cNvCxnSpPr>
            <a:endCxn id="12" idx="1"/>
          </p:cNvCxnSpPr>
          <p:nvPr>
            <p:custDataLst>
              <p:tags r:id="rId10"/>
            </p:custDataLst>
          </p:nvPr>
        </p:nvCxnSpPr>
        <p:spPr>
          <a:xfrm>
            <a:off x="2754630" y="1639570"/>
            <a:ext cx="1981835" cy="0"/>
          </a:xfrm>
          <a:prstGeom prst="line">
            <a:avLst/>
          </a:prstGeom>
        </p:spPr>
        <p:style>
          <a:lnRef idx="2">
            <a:schemeClr val="accent1"/>
          </a:lnRef>
          <a:fillRef idx="0">
            <a:srgbClr val="FFFFFF"/>
          </a:fillRef>
          <a:effectRef idx="0">
            <a:srgbClr val="FFFFFF"/>
          </a:effectRef>
          <a:fontRef idx="minor">
            <a:schemeClr val="tx1"/>
          </a:fontRef>
        </p:style>
      </p:cxnSp>
      <p:sp>
        <p:nvSpPr>
          <p:cNvPr id="23" name="文本框 22"/>
          <p:cNvSpPr txBox="1"/>
          <p:nvPr>
            <p:custDataLst>
              <p:tags r:id="rId11"/>
            </p:custDataLst>
          </p:nvPr>
        </p:nvSpPr>
        <p:spPr>
          <a:xfrm>
            <a:off x="2731770" y="1263015"/>
            <a:ext cx="2420620" cy="317500"/>
          </a:xfrm>
          <a:prstGeom prst="rect">
            <a:avLst/>
          </a:prstGeom>
          <a:noFill/>
        </p:spPr>
        <p:txBody>
          <a:bodyPr wrap="square" rtlCol="0" anchor="t">
            <a:noAutofit/>
          </a:bodyPr>
          <a:p>
            <a:pPr marL="0" indent="0">
              <a:buFont typeface="Arial" panose="020B0604020202020204" pitchFamily="34" charset="0"/>
              <a:buNone/>
            </a:pPr>
            <a:r>
              <a:rPr lang="en-US" altLang="zh-CN">
                <a:sym typeface="+mn-ea"/>
              </a:rPr>
              <a:t> </a:t>
            </a:r>
            <a:r>
              <a:rPr lang="en-US" altLang="zh-CN">
                <a:solidFill>
                  <a:srgbClr val="FF0000"/>
                </a:solidFill>
                <a:sym typeface="+mn-ea"/>
              </a:rPr>
              <a:t> Real time Data( OR ns-3)</a:t>
            </a:r>
            <a:endParaRPr lang="en-US" altLang="zh-CN">
              <a:solidFill>
                <a:srgbClr val="FF0000"/>
              </a:solidFill>
              <a:sym typeface="+mn-ea"/>
            </a:endParaRPr>
          </a:p>
        </p:txBody>
      </p:sp>
      <p:cxnSp>
        <p:nvCxnSpPr>
          <p:cNvPr id="24" name="直接连接符 23"/>
          <p:cNvCxnSpPr>
            <a:endCxn id="11" idx="1"/>
          </p:cNvCxnSpPr>
          <p:nvPr>
            <p:custDataLst>
              <p:tags r:id="rId12"/>
            </p:custDataLst>
          </p:nvPr>
        </p:nvCxnSpPr>
        <p:spPr>
          <a:xfrm>
            <a:off x="2793365" y="2969260"/>
            <a:ext cx="2015490" cy="0"/>
          </a:xfrm>
          <a:prstGeom prst="line">
            <a:avLst/>
          </a:prstGeom>
        </p:spPr>
        <p:style>
          <a:lnRef idx="2">
            <a:schemeClr val="accent1"/>
          </a:lnRef>
          <a:fillRef idx="0">
            <a:srgbClr val="FFFFFF"/>
          </a:fillRef>
          <a:effectRef idx="0">
            <a:srgbClr val="FFFFFF"/>
          </a:effectRef>
          <a:fontRef idx="minor">
            <a:schemeClr val="tx1"/>
          </a:fontRef>
        </p:style>
      </p:cxnSp>
      <p:sp>
        <p:nvSpPr>
          <p:cNvPr id="25" name="文本框 24"/>
          <p:cNvSpPr txBox="1"/>
          <p:nvPr>
            <p:custDataLst>
              <p:tags r:id="rId13"/>
            </p:custDataLst>
          </p:nvPr>
        </p:nvSpPr>
        <p:spPr>
          <a:xfrm>
            <a:off x="2852420" y="2662555"/>
            <a:ext cx="2300605" cy="306705"/>
          </a:xfrm>
          <a:prstGeom prst="rect">
            <a:avLst/>
          </a:prstGeom>
          <a:noFill/>
        </p:spPr>
        <p:txBody>
          <a:bodyPr wrap="square" rtlCol="0" anchor="t">
            <a:spAutoFit/>
          </a:bodyPr>
          <a:p>
            <a:pPr marL="0" indent="0">
              <a:buFont typeface="Arial" panose="020B0604020202020204" pitchFamily="34" charset="0"/>
              <a:buNone/>
            </a:pPr>
            <a:r>
              <a:rPr lang="en-US" altLang="zh-CN">
                <a:sym typeface="+mn-ea"/>
              </a:rPr>
              <a:t> </a:t>
            </a:r>
            <a:r>
              <a:rPr lang="en-US" altLang="zh-CN">
                <a:solidFill>
                  <a:srgbClr val="FF0000"/>
                </a:solidFill>
                <a:sym typeface="+mn-ea"/>
              </a:rPr>
              <a:t>Python (Ski-Learn)</a:t>
            </a:r>
            <a:endParaRPr lang="en-US" altLang="zh-CN">
              <a:solidFill>
                <a:srgbClr val="FF0000"/>
              </a:solidFill>
              <a:sym typeface="+mn-ea"/>
            </a:endParaRPr>
          </a:p>
        </p:txBody>
      </p:sp>
      <p:sp>
        <p:nvSpPr>
          <p:cNvPr id="26" name="文本框 25"/>
          <p:cNvSpPr txBox="1"/>
          <p:nvPr>
            <p:custDataLst>
              <p:tags r:id="rId14"/>
            </p:custDataLst>
          </p:nvPr>
        </p:nvSpPr>
        <p:spPr>
          <a:xfrm>
            <a:off x="2852420" y="4342765"/>
            <a:ext cx="2062480" cy="306705"/>
          </a:xfrm>
          <a:prstGeom prst="rect">
            <a:avLst/>
          </a:prstGeom>
          <a:noFill/>
        </p:spPr>
        <p:txBody>
          <a:bodyPr wrap="square" rtlCol="0" anchor="t">
            <a:spAutoFit/>
          </a:bodyPr>
          <a:p>
            <a:pPr marL="0" indent="0">
              <a:buFont typeface="Arial" panose="020B0604020202020204" pitchFamily="34" charset="0"/>
              <a:buNone/>
            </a:pPr>
            <a:r>
              <a:rPr lang="en-US" altLang="zh-CN">
                <a:sym typeface="+mn-ea"/>
              </a:rPr>
              <a:t> </a:t>
            </a:r>
            <a:r>
              <a:rPr lang="en-US" altLang="zh-CN">
                <a:solidFill>
                  <a:srgbClr val="FF0000"/>
                </a:solidFill>
                <a:sym typeface="+mn-ea"/>
              </a:rPr>
              <a:t>(NS-3 Protocol )</a:t>
            </a:r>
            <a:endParaRPr lang="en-US" altLang="zh-CN">
              <a:solidFill>
                <a:srgbClr val="FF0000"/>
              </a:solidFill>
              <a:sym typeface="+mn-ea"/>
            </a:endParaRPr>
          </a:p>
        </p:txBody>
      </p:sp>
      <p:sp>
        <p:nvSpPr>
          <p:cNvPr id="27" name="左大括号 26"/>
          <p:cNvSpPr/>
          <p:nvPr>
            <p:custDataLst>
              <p:tags r:id="rId15"/>
            </p:custDataLst>
          </p:nvPr>
        </p:nvSpPr>
        <p:spPr>
          <a:xfrm>
            <a:off x="4829175" y="4269105"/>
            <a:ext cx="178435" cy="716915"/>
          </a:xfrm>
          <a:prstGeom prst="leftBrace">
            <a:avLst/>
          </a:prstGeom>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cxnSp>
        <p:nvCxnSpPr>
          <p:cNvPr id="28" name="直接连接符 27"/>
          <p:cNvCxnSpPr>
            <a:endCxn id="27" idx="1"/>
          </p:cNvCxnSpPr>
          <p:nvPr>
            <p:custDataLst>
              <p:tags r:id="rId16"/>
            </p:custDataLst>
          </p:nvPr>
        </p:nvCxnSpPr>
        <p:spPr>
          <a:xfrm flipV="1">
            <a:off x="2731770" y="4627880"/>
            <a:ext cx="2097405" cy="13335"/>
          </a:xfrm>
          <a:prstGeom prst="line">
            <a:avLst/>
          </a:prstGeom>
        </p:spPr>
        <p:style>
          <a:lnRef idx="2">
            <a:schemeClr val="accent1"/>
          </a:lnRef>
          <a:fillRef idx="0">
            <a:srgbClr val="FFFFFF"/>
          </a:fillRef>
          <a:effectRef idx="0">
            <a:srgbClr val="FFFFFF"/>
          </a:effectRef>
          <a:fontRef idx="minor">
            <a:schemeClr val="tx1"/>
          </a:fontRef>
        </p:style>
      </p:cxnSp>
      <p:sp>
        <p:nvSpPr>
          <p:cNvPr id="29" name="文本框 28"/>
          <p:cNvSpPr txBox="1"/>
          <p:nvPr>
            <p:custDataLst>
              <p:tags r:id="rId17"/>
            </p:custDataLst>
          </p:nvPr>
        </p:nvSpPr>
        <p:spPr>
          <a:xfrm>
            <a:off x="1743710" y="3645535"/>
            <a:ext cx="2199005" cy="306705"/>
          </a:xfrm>
          <a:prstGeom prst="rect">
            <a:avLst/>
          </a:prstGeom>
          <a:noFill/>
        </p:spPr>
        <p:txBody>
          <a:bodyPr wrap="square" rtlCol="0" anchor="t">
            <a:spAutoFit/>
          </a:bodyPr>
          <a:p>
            <a:pPr marL="0" indent="0">
              <a:buFont typeface="Arial" panose="020B0604020202020204" pitchFamily="34" charset="0"/>
              <a:buNone/>
            </a:pPr>
            <a:r>
              <a:rPr lang="zh-CN" altLang="en-US">
                <a:sym typeface="+mn-ea"/>
              </a:rPr>
              <a:t> bandwidth</a:t>
            </a:r>
            <a:r>
              <a:rPr lang="zh-CN" altLang="en-US" b="1">
                <a:sym typeface="+mn-ea"/>
              </a:rPr>
              <a:t> </a:t>
            </a:r>
            <a:r>
              <a:rPr lang="zh-CN" altLang="en-US">
                <a:sym typeface="+mn-ea"/>
              </a:rPr>
              <a:t>predictions</a:t>
            </a:r>
            <a:endParaRPr lang="en-US" altLang="zh-CN">
              <a:sym typeface="+mn-ea"/>
            </a:endParaRPr>
          </a:p>
        </p:txBody>
      </p:sp>
      <p:cxnSp>
        <p:nvCxnSpPr>
          <p:cNvPr id="30" name="直接箭头连接符 29"/>
          <p:cNvCxnSpPr>
            <a:endCxn id="18" idx="0"/>
          </p:cNvCxnSpPr>
          <p:nvPr>
            <p:custDataLst>
              <p:tags r:id="rId18"/>
            </p:custDataLst>
          </p:nvPr>
        </p:nvCxnSpPr>
        <p:spPr>
          <a:xfrm>
            <a:off x="1736725" y="3347720"/>
            <a:ext cx="0" cy="100965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31" name="直接箭头连接符 30"/>
          <p:cNvCxnSpPr>
            <a:stCxn id="9" idx="2"/>
            <a:endCxn id="14" idx="0"/>
          </p:cNvCxnSpPr>
          <p:nvPr>
            <p:custDataLst>
              <p:tags r:id="rId19"/>
            </p:custDataLst>
          </p:nvPr>
        </p:nvCxnSpPr>
        <p:spPr>
          <a:xfrm>
            <a:off x="1706880" y="1866265"/>
            <a:ext cx="29845" cy="81153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
        <p:nvSpPr>
          <p:cNvPr id="32" name="文本框 31"/>
          <p:cNvSpPr txBox="1"/>
          <p:nvPr>
            <p:custDataLst>
              <p:tags r:id="rId20"/>
            </p:custDataLst>
          </p:nvPr>
        </p:nvSpPr>
        <p:spPr>
          <a:xfrm>
            <a:off x="1736725" y="1992630"/>
            <a:ext cx="1840865" cy="317500"/>
          </a:xfrm>
          <a:prstGeom prst="rect">
            <a:avLst/>
          </a:prstGeom>
          <a:noFill/>
        </p:spPr>
        <p:txBody>
          <a:bodyPr wrap="square" rtlCol="0" anchor="t">
            <a:noAutofit/>
          </a:bodyPr>
          <a:p>
            <a:pPr marL="0" indent="0">
              <a:buFont typeface="Arial" panose="020B0604020202020204" pitchFamily="34" charset="0"/>
              <a:buNone/>
            </a:pPr>
            <a:r>
              <a:rPr lang="en-US" altLang="zh-CN">
                <a:sym typeface="+mn-ea"/>
              </a:rPr>
              <a:t> </a:t>
            </a:r>
            <a:r>
              <a:rPr lang="zh-CN" altLang="en-US">
                <a:sym typeface="+mn-ea"/>
              </a:rPr>
              <a:t>device usage</a:t>
            </a:r>
            <a:r>
              <a:rPr lang="en-US" altLang="zh-CN">
                <a:sym typeface="+mn-ea"/>
              </a:rPr>
              <a:t> data</a:t>
            </a:r>
            <a:endParaRPr lang="en-US" altLang="zh-CN">
              <a:solidFill>
                <a:srgbClr val="FF0000"/>
              </a:solidFill>
              <a:sym typeface="+mn-ea"/>
            </a:endParaRPr>
          </a:p>
        </p:txBody>
      </p:sp>
      <p:sp>
        <p:nvSpPr>
          <p:cNvPr id="33" name="文本框 32"/>
          <p:cNvSpPr txBox="1"/>
          <p:nvPr>
            <p:custDataLst>
              <p:tags r:id="rId21"/>
            </p:custDataLst>
          </p:nvPr>
        </p:nvSpPr>
        <p:spPr>
          <a:xfrm>
            <a:off x="5135880" y="3951605"/>
            <a:ext cx="6409690" cy="1383665"/>
          </a:xfrm>
          <a:prstGeom prst="rect">
            <a:avLst/>
          </a:prstGeom>
          <a:noFill/>
        </p:spPr>
        <p:txBody>
          <a:bodyPr wrap="square" rtlCol="0" anchor="t">
            <a:spAutoFit/>
          </a:bodyPr>
          <a:p>
            <a:pPr marL="285750" indent="-285750">
              <a:buFont typeface="Arial" panose="020B0604020202020204" pitchFamily="34" charset="0"/>
              <a:buChar char="•"/>
            </a:pPr>
            <a:endParaRPr lang="zh-CN" altLang="en-US"/>
          </a:p>
          <a:p>
            <a:pPr marL="285750" indent="-285750" algn="l">
              <a:buSzTx/>
              <a:buFont typeface="Arial" panose="020B0604020202020204" pitchFamily="34" charset="0"/>
              <a:buChar char="•"/>
            </a:pPr>
            <a:r>
              <a:rPr lang="en-US" altLang="zh-CN" b="1"/>
              <a:t>Random </a:t>
            </a:r>
            <a:r>
              <a:rPr lang="zh-CN" altLang="en-US" b="1">
                <a:sym typeface="+mn-ea"/>
              </a:rPr>
              <a:t>usage</a:t>
            </a:r>
            <a:r>
              <a:rPr lang="en-US" altLang="zh-CN" b="1">
                <a:sym typeface="+mn-ea"/>
              </a:rPr>
              <a:t> protocal </a:t>
            </a:r>
            <a:r>
              <a:rPr lang="en-US" altLang="zh-CN">
                <a:sym typeface="+mn-ea"/>
              </a:rPr>
              <a:t>: </a:t>
            </a:r>
            <a:r>
              <a:rPr lang="en-US" altLang="zh-CN">
                <a:solidFill>
                  <a:schemeClr val="tx1"/>
                </a:solidFill>
                <a:sym typeface="Times New Roman" panose="02020603050405020304"/>
              </a:rPr>
              <a:t>Bandwidth allocation </a:t>
            </a:r>
            <a:r>
              <a:rPr lang="en-US" altLang="zh-CN">
                <a:solidFill>
                  <a:srgbClr val="FF0000"/>
                </a:solidFill>
                <a:sym typeface="Times New Roman" panose="02020603050405020304"/>
              </a:rPr>
              <a:t>without </a:t>
            </a:r>
            <a:r>
              <a:rPr lang="en-US" altLang="zh-CN">
                <a:solidFill>
                  <a:schemeClr val="tx1"/>
                </a:solidFill>
                <a:sym typeface="Times New Roman" panose="02020603050405020304"/>
              </a:rPr>
              <a:t>ML </a:t>
            </a:r>
            <a:r>
              <a:rPr lang="zh-CN" altLang="en-US">
                <a:solidFill>
                  <a:schemeClr val="tx1"/>
                </a:solidFill>
                <a:sym typeface="+mn-ea"/>
              </a:rPr>
              <a:t>predictions</a:t>
            </a:r>
            <a:r>
              <a:rPr lang="en-US" altLang="zh-CN">
                <a:solidFill>
                  <a:schemeClr val="tx1"/>
                </a:solidFill>
                <a:sym typeface="+mn-ea"/>
              </a:rPr>
              <a:t>, collection </a:t>
            </a:r>
            <a:r>
              <a:rPr lang="zh-CN" altLang="en-US">
                <a:sym typeface="+mn-ea"/>
              </a:rPr>
              <a:t>device usage</a:t>
            </a:r>
            <a:r>
              <a:rPr lang="en-US" altLang="zh-CN">
                <a:sym typeface="+mn-ea"/>
              </a:rPr>
              <a:t> data</a:t>
            </a:r>
            <a:r>
              <a:rPr lang="en-US" altLang="zh-CN">
                <a:solidFill>
                  <a:schemeClr val="tx1"/>
                </a:solidFill>
                <a:sym typeface="+mn-ea"/>
              </a:rPr>
              <a:t> on </a:t>
            </a:r>
            <a:r>
              <a:rPr lang="en-US" altLang="zh-CN">
                <a:solidFill>
                  <a:srgbClr val="FF0000"/>
                </a:solidFill>
                <a:sym typeface="+mn-ea"/>
              </a:rPr>
              <a:t>NS-3 simulation</a:t>
            </a:r>
            <a:endParaRPr lang="en-US" altLang="zh-CN">
              <a:solidFill>
                <a:schemeClr val="tx1"/>
              </a:solidFill>
              <a:sym typeface="+mn-ea"/>
            </a:endParaRPr>
          </a:p>
          <a:p>
            <a:pPr marL="285750" indent="-285750">
              <a:buFont typeface="Arial" panose="020B0604020202020204" pitchFamily="34" charset="0"/>
              <a:buChar char="•"/>
            </a:pPr>
            <a:r>
              <a:rPr lang="en-US" altLang="zh-CN" b="1">
                <a:solidFill>
                  <a:schemeClr val="tx1"/>
                </a:solidFill>
                <a:sym typeface="+mn-ea"/>
              </a:rPr>
              <a:t>Pattern  </a:t>
            </a:r>
            <a:r>
              <a:rPr lang="zh-CN" altLang="en-US" b="1">
                <a:solidFill>
                  <a:schemeClr val="tx1"/>
                </a:solidFill>
                <a:sym typeface="+mn-ea"/>
              </a:rPr>
              <a:t>usage</a:t>
            </a:r>
            <a:r>
              <a:rPr lang="en-US" altLang="zh-CN" b="1">
                <a:solidFill>
                  <a:schemeClr val="tx1"/>
                </a:solidFill>
                <a:sym typeface="+mn-ea"/>
              </a:rPr>
              <a:t> protocal :</a:t>
            </a:r>
            <a:r>
              <a:rPr lang="en-US" altLang="zh-CN">
                <a:solidFill>
                  <a:schemeClr val="tx1"/>
                </a:solidFill>
                <a:sym typeface="+mn-ea"/>
              </a:rPr>
              <a:t>  </a:t>
            </a:r>
            <a:r>
              <a:rPr lang="en-US" altLang="zh-CN">
                <a:solidFill>
                  <a:schemeClr val="tx1"/>
                </a:solidFill>
                <a:sym typeface="Times New Roman" panose="02020603050405020304"/>
              </a:rPr>
              <a:t>Bandwidth allocation </a:t>
            </a:r>
            <a:r>
              <a:rPr lang="en-US" altLang="zh-CN">
                <a:solidFill>
                  <a:srgbClr val="FF0000"/>
                </a:solidFill>
                <a:sym typeface="Times New Roman" panose="02020603050405020304"/>
              </a:rPr>
              <a:t>with</a:t>
            </a:r>
            <a:r>
              <a:rPr lang="en-US" altLang="zh-CN">
                <a:solidFill>
                  <a:schemeClr val="tx1"/>
                </a:solidFill>
                <a:sym typeface="Times New Roman" panose="02020603050405020304"/>
              </a:rPr>
              <a:t> ML </a:t>
            </a:r>
            <a:r>
              <a:rPr lang="zh-CN" altLang="en-US">
                <a:solidFill>
                  <a:schemeClr val="tx1"/>
                </a:solidFill>
                <a:sym typeface="+mn-ea"/>
              </a:rPr>
              <a:t>predictions</a:t>
            </a:r>
            <a:r>
              <a:rPr lang="en-US" altLang="zh-CN">
                <a:solidFill>
                  <a:schemeClr val="tx1"/>
                </a:solidFill>
                <a:sym typeface="+mn-ea"/>
              </a:rPr>
              <a:t>, collection </a:t>
            </a:r>
            <a:r>
              <a:rPr lang="zh-CN" altLang="en-US">
                <a:sym typeface="+mn-ea"/>
              </a:rPr>
              <a:t>device usage</a:t>
            </a:r>
            <a:r>
              <a:rPr lang="en-US" altLang="zh-CN">
                <a:sym typeface="+mn-ea"/>
              </a:rPr>
              <a:t> data</a:t>
            </a:r>
            <a:r>
              <a:rPr lang="en-US" altLang="zh-CN">
                <a:solidFill>
                  <a:schemeClr val="tx1"/>
                </a:solidFill>
                <a:sym typeface="+mn-ea"/>
              </a:rPr>
              <a:t> on </a:t>
            </a:r>
            <a:r>
              <a:rPr lang="en-US" altLang="zh-CN">
                <a:solidFill>
                  <a:srgbClr val="FF0000"/>
                </a:solidFill>
                <a:sym typeface="+mn-ea"/>
              </a:rPr>
              <a:t>NS-3 simulation</a:t>
            </a:r>
            <a:endParaRPr lang="en-US" altLang="zh-CN">
              <a:solidFill>
                <a:schemeClr val="tx1"/>
              </a:solidFill>
              <a:sym typeface="+mn-ea"/>
            </a:endParaRPr>
          </a:p>
          <a:p>
            <a:pPr marL="285750" indent="-285750">
              <a:buFont typeface="Arial" panose="020B0604020202020204" pitchFamily="34" charset="0"/>
              <a:buChar char="•"/>
            </a:pPr>
            <a:endParaRPr lang="en-US" altLang="zh-CN">
              <a:solidFill>
                <a:schemeClr val="tx1"/>
              </a:solidFill>
              <a:sym typeface="+mn-ea"/>
            </a:endParaRPr>
          </a:p>
        </p:txBody>
      </p:sp>
      <p:cxnSp>
        <p:nvCxnSpPr>
          <p:cNvPr id="34" name="直接箭头连接符 33"/>
          <p:cNvCxnSpPr/>
          <p:nvPr>
            <p:custDataLst>
              <p:tags r:id="rId22"/>
            </p:custDataLst>
          </p:nvPr>
        </p:nvCxnSpPr>
        <p:spPr>
          <a:xfrm flipH="1">
            <a:off x="1729740" y="5027295"/>
            <a:ext cx="6985" cy="88455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
        <p:nvSpPr>
          <p:cNvPr id="35" name="圆角矩形 2"/>
          <p:cNvSpPr/>
          <p:nvPr>
            <p:custDataLst>
              <p:tags r:id="rId23"/>
            </p:custDataLst>
          </p:nvPr>
        </p:nvSpPr>
        <p:spPr>
          <a:xfrm>
            <a:off x="718820" y="5911850"/>
            <a:ext cx="2035810" cy="669925"/>
          </a:xfrm>
          <a:prstGeom prst="roundRect">
            <a:avLst/>
          </a:prstGeom>
          <a:solidFill>
            <a:schemeClr val="bg1"/>
          </a:solidFill>
          <a:effectLst>
            <a:softEdge rad="12700"/>
          </a:effectLst>
        </p:spPr>
        <p:style>
          <a:lnRef idx="2">
            <a:schemeClr val="accent1">
              <a:lumMod val="75000"/>
            </a:schemeClr>
          </a:lnRef>
          <a:fillRef idx="1">
            <a:schemeClr val="accent1"/>
          </a:fillRef>
          <a:effectRef idx="0">
            <a:srgbClr val="FFFFFF"/>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r>
              <a:rPr lang="en-US" altLang="zh-CN" sz="1600" kern="100">
                <a:solidFill>
                  <a:srgbClr val="000000"/>
                </a:solidFill>
                <a:effectLst>
                  <a:glow>
                    <a:srgbClr val="000000"/>
                  </a:glow>
                  <a:outerShdw blurRad="38100" dist="19050" dir="2700000" algn="tl">
                    <a:srgbClr val="000000">
                      <a:alpha val="40000"/>
                    </a:srgbClr>
                  </a:outerShdw>
                  <a:reflection stA="0" endPos="0" fadeDir="0" sx="0" sy="0"/>
                </a:effectLst>
                <a:latin typeface="Calibri" panose="020F0502020204030204"/>
                <a:ea typeface="SimSun" panose="02010600030101010101" pitchFamily="2" charset="-122"/>
                <a:cs typeface="Times New Roman" panose="02020603050405020304"/>
                <a:sym typeface="Times New Roman" panose="02020603050405020304"/>
              </a:rPr>
              <a:t>User Experience</a:t>
            </a:r>
            <a:endParaRPr lang="en-US" altLang="zh-CN" sz="1600" kern="100">
              <a:solidFill>
                <a:srgbClr val="000000"/>
              </a:solidFill>
              <a:effectLst>
                <a:glow>
                  <a:srgbClr val="000000"/>
                </a:glow>
                <a:outerShdw blurRad="38100" dist="19050" dir="2700000" algn="tl">
                  <a:srgbClr val="000000">
                    <a:alpha val="40000"/>
                  </a:srgbClr>
                </a:outerShdw>
                <a:reflection stA="0" endPos="0" fadeDir="0" sx="0" sy="0"/>
              </a:effectLst>
              <a:latin typeface="Calibri" panose="020F0502020204030204"/>
              <a:ea typeface="SimSun" panose="02010600030101010101" pitchFamily="2" charset="-122"/>
              <a:cs typeface="Times New Roman" panose="02020603050405020304"/>
              <a:sym typeface="Times New Roman" panose="02020603050405020304"/>
            </a:endParaRPr>
          </a:p>
          <a:p>
            <a:pPr algn="ctr"/>
            <a:r>
              <a:rPr lang="en-US" altLang="zh-CN" sz="1600" kern="100">
                <a:solidFill>
                  <a:srgbClr val="000000"/>
                </a:solidFill>
                <a:effectLst>
                  <a:glow>
                    <a:srgbClr val="000000"/>
                  </a:glow>
                  <a:outerShdw blurRad="38100" dist="19050" dir="2700000" algn="tl">
                    <a:srgbClr val="000000">
                      <a:alpha val="40000"/>
                    </a:srgbClr>
                  </a:outerShdw>
                  <a:reflection stA="0" endPos="0" fadeDir="0" sx="0" sy="0"/>
                </a:effectLst>
                <a:latin typeface="Calibri" panose="020F0502020204030204"/>
                <a:ea typeface="SimSun" panose="02010600030101010101" pitchFamily="2" charset="-122"/>
                <a:cs typeface="Times New Roman" panose="02020603050405020304"/>
                <a:sym typeface="Times New Roman" panose="02020603050405020304"/>
              </a:rPr>
              <a:t>evaluation</a:t>
            </a:r>
            <a:endParaRPr lang="en-US" altLang="zh-CN" sz="1600" kern="100">
              <a:solidFill>
                <a:srgbClr val="000000"/>
              </a:solidFill>
              <a:effectLst>
                <a:glow>
                  <a:srgbClr val="000000"/>
                </a:glow>
                <a:outerShdw blurRad="38100" dist="19050" dir="2700000" algn="tl">
                  <a:srgbClr val="000000">
                    <a:alpha val="40000"/>
                  </a:srgbClr>
                </a:outerShdw>
                <a:reflection stA="0" endPos="0" fadeDir="0" sx="0" sy="0"/>
              </a:effectLst>
              <a:latin typeface="Calibri" panose="020F0502020204030204"/>
              <a:ea typeface="SimSun" panose="02010600030101010101" pitchFamily="2" charset="-122"/>
              <a:cs typeface="Times New Roman" panose="02020603050405020304"/>
              <a:sym typeface="Times New Roman" panose="02020603050405020304"/>
            </a:endParaRPr>
          </a:p>
        </p:txBody>
      </p:sp>
      <p:sp>
        <p:nvSpPr>
          <p:cNvPr id="36" name="文本框 35"/>
          <p:cNvSpPr txBox="1"/>
          <p:nvPr>
            <p:custDataLst>
              <p:tags r:id="rId24"/>
            </p:custDataLst>
          </p:nvPr>
        </p:nvSpPr>
        <p:spPr>
          <a:xfrm>
            <a:off x="1743710" y="5287645"/>
            <a:ext cx="1840865" cy="317500"/>
          </a:xfrm>
          <a:prstGeom prst="rect">
            <a:avLst/>
          </a:prstGeom>
          <a:noFill/>
        </p:spPr>
        <p:txBody>
          <a:bodyPr wrap="square" rtlCol="0" anchor="t">
            <a:noAutofit/>
          </a:bodyPr>
          <a:p>
            <a:pPr marL="0" indent="0">
              <a:buFont typeface="Arial" panose="020B0604020202020204" pitchFamily="34" charset="0"/>
              <a:buNone/>
            </a:pPr>
            <a:r>
              <a:rPr lang="en-US" altLang="zh-CN">
                <a:sym typeface="+mn-ea"/>
              </a:rPr>
              <a:t> </a:t>
            </a:r>
            <a:r>
              <a:rPr lang="zh-CN" altLang="en-US">
                <a:sym typeface="+mn-ea"/>
              </a:rPr>
              <a:t>device usage</a:t>
            </a:r>
            <a:r>
              <a:rPr lang="en-US" altLang="zh-CN">
                <a:sym typeface="+mn-ea"/>
              </a:rPr>
              <a:t> data</a:t>
            </a:r>
            <a:endParaRPr lang="en-US" altLang="zh-CN">
              <a:solidFill>
                <a:srgbClr val="FF0000"/>
              </a:solidFill>
              <a:sym typeface="+mn-ea"/>
            </a:endParaRPr>
          </a:p>
        </p:txBody>
      </p:sp>
      <p:sp>
        <p:nvSpPr>
          <p:cNvPr id="37" name="文本框 36"/>
          <p:cNvSpPr txBox="1"/>
          <p:nvPr>
            <p:custDataLst>
              <p:tags r:id="rId25"/>
            </p:custDataLst>
          </p:nvPr>
        </p:nvSpPr>
        <p:spPr>
          <a:xfrm>
            <a:off x="2842260" y="5948045"/>
            <a:ext cx="2062480" cy="306705"/>
          </a:xfrm>
          <a:prstGeom prst="rect">
            <a:avLst/>
          </a:prstGeom>
          <a:noFill/>
        </p:spPr>
        <p:txBody>
          <a:bodyPr wrap="square" rtlCol="0" anchor="t">
            <a:spAutoFit/>
          </a:bodyPr>
          <a:p>
            <a:pPr marL="0" indent="0">
              <a:buFont typeface="Arial" panose="020B0604020202020204" pitchFamily="34" charset="0"/>
              <a:buNone/>
            </a:pPr>
            <a:r>
              <a:rPr lang="en-US" altLang="zh-CN">
                <a:solidFill>
                  <a:srgbClr val="FF0000"/>
                </a:solidFill>
                <a:sym typeface="+mn-ea"/>
              </a:rPr>
              <a:t> </a:t>
            </a:r>
            <a:r>
              <a:rPr lang="en-US">
                <a:solidFill>
                  <a:srgbClr val="FF0000"/>
                </a:solidFill>
                <a:sym typeface="Times New Roman" panose="02020603050405020304"/>
              </a:rPr>
              <a:t>Evaluation </a:t>
            </a:r>
            <a:r>
              <a:rPr lang="en-US">
                <a:solidFill>
                  <a:srgbClr val="FF0000"/>
                </a:solidFill>
                <a:sym typeface="+mn-ea"/>
              </a:rPr>
              <a:t>metrix</a:t>
            </a:r>
            <a:endParaRPr lang="en-US" altLang="zh-CN">
              <a:solidFill>
                <a:srgbClr val="FF0000"/>
              </a:solidFill>
              <a:sym typeface="+mn-ea"/>
            </a:endParaRPr>
          </a:p>
        </p:txBody>
      </p:sp>
      <p:sp>
        <p:nvSpPr>
          <p:cNvPr id="38" name="左大括号 37"/>
          <p:cNvSpPr/>
          <p:nvPr>
            <p:custDataLst>
              <p:tags r:id="rId26"/>
            </p:custDataLst>
          </p:nvPr>
        </p:nvSpPr>
        <p:spPr>
          <a:xfrm>
            <a:off x="4819015" y="5874385"/>
            <a:ext cx="178435" cy="716915"/>
          </a:xfrm>
          <a:prstGeom prst="leftBrace">
            <a:avLst/>
          </a:prstGeom>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cxnSp>
        <p:nvCxnSpPr>
          <p:cNvPr id="39" name="直接连接符 38"/>
          <p:cNvCxnSpPr>
            <a:endCxn id="38" idx="1"/>
          </p:cNvCxnSpPr>
          <p:nvPr>
            <p:custDataLst>
              <p:tags r:id="rId27"/>
            </p:custDataLst>
          </p:nvPr>
        </p:nvCxnSpPr>
        <p:spPr>
          <a:xfrm flipV="1">
            <a:off x="2721610" y="6233160"/>
            <a:ext cx="2097405" cy="13335"/>
          </a:xfrm>
          <a:prstGeom prst="line">
            <a:avLst/>
          </a:prstGeom>
        </p:spPr>
        <p:style>
          <a:lnRef idx="2">
            <a:schemeClr val="accent1"/>
          </a:lnRef>
          <a:fillRef idx="0">
            <a:srgbClr val="FFFFFF"/>
          </a:fillRef>
          <a:effectRef idx="0">
            <a:srgbClr val="FFFFFF"/>
          </a:effectRef>
          <a:fontRef idx="minor">
            <a:schemeClr val="tx1"/>
          </a:fontRef>
        </p:style>
      </p:cxnSp>
      <p:sp>
        <p:nvSpPr>
          <p:cNvPr id="40" name="文本框 39"/>
          <p:cNvSpPr txBox="1"/>
          <p:nvPr>
            <p:custDataLst>
              <p:tags r:id="rId28"/>
            </p:custDataLst>
          </p:nvPr>
        </p:nvSpPr>
        <p:spPr>
          <a:xfrm>
            <a:off x="5125720" y="5556885"/>
            <a:ext cx="6409690" cy="521970"/>
          </a:xfrm>
          <a:prstGeom prst="rect">
            <a:avLst/>
          </a:prstGeom>
          <a:noFill/>
        </p:spPr>
        <p:txBody>
          <a:bodyPr wrap="square" rtlCol="0" anchor="t">
            <a:spAutoFit/>
          </a:bodyPr>
          <a:p>
            <a:pPr marL="285750" indent="-285750">
              <a:buFont typeface="Arial" panose="020B0604020202020204" pitchFamily="34" charset="0"/>
              <a:buChar char="•"/>
            </a:pPr>
            <a:endParaRPr lang="zh-CN" altLang="en-US"/>
          </a:p>
          <a:p>
            <a:pPr marL="285750" indent="-285750">
              <a:buFont typeface="Arial" panose="020B0604020202020204" pitchFamily="34" charset="0"/>
              <a:buChar char="•"/>
            </a:pPr>
            <a:endParaRPr lang="en-US" altLang="zh-CN">
              <a:solidFill>
                <a:schemeClr val="tx1"/>
              </a:solidFill>
              <a:sym typeface="+mn-ea"/>
            </a:endParaRPr>
          </a:p>
        </p:txBody>
      </p:sp>
      <p:sp>
        <p:nvSpPr>
          <p:cNvPr id="41" name="文本框 40"/>
          <p:cNvSpPr txBox="1"/>
          <p:nvPr>
            <p:custDataLst>
              <p:tags r:id="rId29"/>
            </p:custDataLst>
          </p:nvPr>
        </p:nvSpPr>
        <p:spPr>
          <a:xfrm>
            <a:off x="5125720" y="5688330"/>
            <a:ext cx="6409690" cy="953135"/>
          </a:xfrm>
          <a:prstGeom prst="rect">
            <a:avLst/>
          </a:prstGeom>
          <a:noFill/>
        </p:spPr>
        <p:txBody>
          <a:bodyPr wrap="square" rtlCol="0" anchor="t">
            <a:spAutoFit/>
          </a:bodyPr>
          <a:p>
            <a:pPr marL="285750" indent="-285750">
              <a:buFont typeface="Arial" panose="020B0604020202020204" pitchFamily="34" charset="0"/>
              <a:buChar char="•"/>
            </a:pPr>
            <a:endParaRPr lang="zh-CN" altLang="en-US"/>
          </a:p>
          <a:p>
            <a:pPr marL="285750" indent="-285750" algn="l">
              <a:buSzTx/>
              <a:buFont typeface="Arial" panose="020B0604020202020204" pitchFamily="34" charset="0"/>
              <a:buChar char="•"/>
            </a:pPr>
            <a:r>
              <a:rPr lang="en-US">
                <a:solidFill>
                  <a:schemeClr val="tx1"/>
                </a:solidFill>
                <a:sym typeface="Times New Roman" panose="02020603050405020304"/>
              </a:rPr>
              <a:t>Evaluation </a:t>
            </a:r>
            <a:r>
              <a:rPr lang="en-US">
                <a:solidFill>
                  <a:schemeClr val="tx1"/>
                </a:solidFill>
                <a:sym typeface="+mn-ea"/>
              </a:rPr>
              <a:t>metrix: </a:t>
            </a:r>
            <a:r>
              <a:rPr lang="en-US" altLang="zh-CN">
                <a:solidFill>
                  <a:srgbClr val="FF0000"/>
                </a:solidFill>
                <a:sym typeface="+mn-ea"/>
              </a:rPr>
              <a:t>Latency, Round-Trip Time (RTT), Bandwidth Utilization</a:t>
            </a:r>
            <a:endParaRPr lang="en-US" altLang="zh-CN">
              <a:solidFill>
                <a:srgbClr val="FF0000"/>
              </a:solidFill>
              <a:sym typeface="+mn-ea"/>
            </a:endParaRPr>
          </a:p>
          <a:p>
            <a:pPr marL="285750" indent="-285750" algn="l">
              <a:buSzTx/>
              <a:buFont typeface="Arial" panose="020B0604020202020204" pitchFamily="34" charset="0"/>
              <a:buChar char="•"/>
            </a:pPr>
            <a:r>
              <a:rPr lang="en-US">
                <a:solidFill>
                  <a:schemeClr val="tx1"/>
                </a:solidFill>
              </a:rPr>
              <a:t>Compare  </a:t>
            </a:r>
            <a:r>
              <a:rPr lang="en-US">
                <a:solidFill>
                  <a:schemeClr val="tx1"/>
                </a:solidFill>
                <a:sym typeface="Times New Roman" panose="02020603050405020304"/>
              </a:rPr>
              <a:t>evaluation </a:t>
            </a:r>
            <a:r>
              <a:rPr lang="en-US">
                <a:solidFill>
                  <a:schemeClr val="tx1"/>
                </a:solidFill>
              </a:rPr>
              <a:t>metrix</a:t>
            </a:r>
            <a:r>
              <a:rPr lang="en-US">
                <a:solidFill>
                  <a:schemeClr val="tx1"/>
                </a:solidFill>
                <a:sym typeface="Times New Roman" panose="02020603050405020304"/>
              </a:rPr>
              <a:t>  of </a:t>
            </a:r>
            <a:r>
              <a:rPr lang="en-US" altLang="zh-CN" b="1">
                <a:sym typeface="+mn-ea"/>
              </a:rPr>
              <a:t>Random  VS </a:t>
            </a:r>
            <a:r>
              <a:rPr lang="en-US" altLang="zh-CN" b="1">
                <a:solidFill>
                  <a:schemeClr val="tx1"/>
                </a:solidFill>
                <a:sym typeface="+mn-ea"/>
              </a:rPr>
              <a:t>Pattern</a:t>
            </a:r>
            <a:endParaRPr lang="en-US">
              <a:solidFill>
                <a:schemeClr val="tx1"/>
              </a:solidFill>
              <a:sym typeface="Times New Roman" panose="02020603050405020304"/>
            </a:endParaRPr>
          </a:p>
          <a:p>
            <a:pPr marL="285750" indent="-285750">
              <a:buFont typeface="Arial" panose="020B0604020202020204" pitchFamily="34" charset="0"/>
              <a:buChar char="•"/>
            </a:pPr>
            <a:r>
              <a:rPr lang="en-US" altLang="zh-CN" b="1">
                <a:solidFill>
                  <a:schemeClr val="tx1"/>
                </a:solidFill>
                <a:sym typeface="+mn-ea"/>
              </a:rPr>
              <a:t>Conclusion</a:t>
            </a:r>
            <a:endParaRPr lang="en-US" altLang="zh-CN" b="1">
              <a:solidFill>
                <a:schemeClr val="tx1"/>
              </a:solidFill>
              <a:sym typeface="+mn-ea"/>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29285" y="182880"/>
            <a:ext cx="9144000" cy="1469390"/>
          </a:xfrm>
        </p:spPr>
        <p:txBody>
          <a:bodyPr/>
          <a:lstStyle/>
          <a:p>
            <a:pPr algn="l"/>
            <a:r>
              <a:rPr lang="en-US" altLang="zh-CN" sz="4000" dirty="0" smtClean="0">
                <a:solidFill>
                  <a:srgbClr val="18478F"/>
                </a:solidFill>
                <a:latin typeface="Microsoft YaHei" panose="020B0503020204020204" charset="-122"/>
                <a:ea typeface="Microsoft YaHei" panose="020B0503020204020204" charset="-122"/>
                <a:sym typeface="+mn-ea"/>
              </a:rPr>
              <a:t>5. E</a:t>
            </a:r>
            <a:r>
              <a:rPr lang="en-US" altLang="zh-CN" sz="4000" dirty="0" smtClean="0">
                <a:solidFill>
                  <a:srgbClr val="18478F"/>
                </a:solidFill>
                <a:latin typeface="Microsoft YaHei" panose="020B0503020204020204" charset="-122"/>
                <a:ea typeface="Microsoft YaHei" panose="020B0503020204020204" charset="-122"/>
                <a:sym typeface="+mn-ea"/>
              </a:rPr>
              <a:t>xperiment </a:t>
            </a:r>
            <a:endParaRPr lang="en-US" altLang="zh-CN" sz="4000" dirty="0" smtClean="0">
              <a:solidFill>
                <a:srgbClr val="18478F"/>
              </a:solidFill>
              <a:latin typeface="Microsoft YaHei" panose="020B0503020204020204" charset="-122"/>
              <a:ea typeface="Microsoft YaHei" panose="020B0503020204020204" charset="-122"/>
              <a:sym typeface="+mn-ea"/>
            </a:endParaRPr>
          </a:p>
        </p:txBody>
      </p:sp>
      <p:cxnSp>
        <p:nvCxnSpPr>
          <p:cNvPr id="16" name="Straight Connector 15"/>
          <p:cNvCxnSpPr/>
          <p:nvPr/>
        </p:nvCxnSpPr>
        <p:spPr>
          <a:xfrm>
            <a:off x="696045" y="1651953"/>
            <a:ext cx="5355832" cy="0"/>
          </a:xfrm>
          <a:prstGeom prst="line">
            <a:avLst/>
          </a:prstGeom>
          <a:ln w="101600">
            <a:solidFill>
              <a:srgbClr val="F0F600"/>
            </a:solidFill>
          </a:ln>
        </p:spPr>
        <p:style>
          <a:lnRef idx="1">
            <a:schemeClr val="accent1"/>
          </a:lnRef>
          <a:fillRef idx="0">
            <a:schemeClr val="accent1"/>
          </a:fillRef>
          <a:effectRef idx="0">
            <a:schemeClr val="accent1"/>
          </a:effectRef>
          <a:fontRef idx="minor">
            <a:schemeClr val="tx1"/>
          </a:fontRef>
        </p:style>
      </p:cxnSp>
      <p:pic>
        <p:nvPicPr>
          <p:cNvPr id="8" name="Picture 9" descr="A picture containing text, sign, dark&#10;&#10;Description automatically generated"/>
          <p:cNvPicPr>
            <a:picLocks noChangeAspect="1"/>
          </p:cNvPicPr>
          <p:nvPr/>
        </p:nvPicPr>
        <p:blipFill>
          <a:blip r:embed="rId1" cstate="screen"/>
          <a:stretch>
            <a:fillRect/>
          </a:stretch>
        </p:blipFill>
        <p:spPr>
          <a:xfrm>
            <a:off x="9527005" y="-49574"/>
            <a:ext cx="2743200" cy="1001516"/>
          </a:xfrm>
          <a:prstGeom prst="rect">
            <a:avLst/>
          </a:prstGeom>
        </p:spPr>
      </p:pic>
      <p:sp>
        <p:nvSpPr>
          <p:cNvPr id="100" name="文本框 99"/>
          <p:cNvSpPr txBox="1"/>
          <p:nvPr/>
        </p:nvSpPr>
        <p:spPr>
          <a:xfrm>
            <a:off x="695960" y="1898015"/>
            <a:ext cx="11355070" cy="368300"/>
          </a:xfrm>
          <a:prstGeom prst="rect">
            <a:avLst/>
          </a:prstGeom>
          <a:noFill/>
          <a:ln w="9525">
            <a:noFill/>
          </a:ln>
        </p:spPr>
        <p:txBody>
          <a:bodyPr wrap="square">
            <a:spAutoFit/>
          </a:bodyPr>
          <a:p>
            <a:pPr>
              <a:lnSpc>
                <a:spcPct val="90000"/>
              </a:lnSpc>
              <a:buSzPts val="6000"/>
              <a:buFont typeface="Consolas" panose="020B0609020204030204"/>
            </a:pPr>
            <a:r>
              <a:rPr lang="en-US" altLang="zh-CN" sz="2000" b="1" dirty="0" smtClean="0">
                <a:solidFill>
                  <a:srgbClr val="18478F"/>
                </a:solidFill>
                <a:latin typeface="Microsoft YaHei" panose="020B0503020204020204" charset="-122"/>
                <a:ea typeface="Microsoft YaHei" panose="020B0503020204020204" charset="-122"/>
                <a:cs typeface="Arial Black" panose="020B0A04020102020204" pitchFamily="34" charset="0"/>
              </a:rPr>
              <a:t>Contrast Experimental scenario Design: </a:t>
            </a:r>
            <a:r>
              <a:rPr lang="en-US" sz="2000" b="1">
                <a:latin typeface="Calibri" panose="020F0502020204030204" charset="0"/>
                <a:ea typeface="SimSun" panose="02010600030101010101" pitchFamily="2" charset="-122"/>
                <a:cs typeface="Times New Roman" panose="02020603050405020304" charset="0"/>
                <a:sym typeface="+mn-ea"/>
              </a:rPr>
              <a:t> </a:t>
            </a:r>
            <a:r>
              <a:rPr lang="en-US" altLang="zh-CN" sz="1800" dirty="0" smtClean="0">
                <a:solidFill>
                  <a:srgbClr val="18478F"/>
                </a:solidFill>
                <a:latin typeface="Microsoft YaHei" panose="020B0503020204020204" charset="-122"/>
                <a:ea typeface="Microsoft YaHei" panose="020B0503020204020204" charset="-122"/>
                <a:cs typeface="Arial Black" panose="020B0A04020102020204" pitchFamily="34" charset="0"/>
                <a:sym typeface="+mn-ea"/>
              </a:rPr>
              <a:t>Random Scenario  VS  Pattern  Scenario</a:t>
            </a:r>
            <a:endParaRPr lang="en-US" altLang="zh-CN" sz="1800" dirty="0" smtClean="0">
              <a:solidFill>
                <a:srgbClr val="18478F"/>
              </a:solidFill>
              <a:latin typeface="Microsoft YaHei" panose="020B0503020204020204" charset="-122"/>
              <a:ea typeface="Microsoft YaHei" panose="020B0503020204020204" charset="-122"/>
              <a:cs typeface="Arial Black" panose="020B0A04020102020204" pitchFamily="34" charset="0"/>
              <a:sym typeface="+mn-ea"/>
            </a:endParaRPr>
          </a:p>
        </p:txBody>
      </p:sp>
      <p:graphicFrame>
        <p:nvGraphicFramePr>
          <p:cNvPr id="4" name="表格 3"/>
          <p:cNvGraphicFramePr/>
          <p:nvPr>
            <p:custDataLst>
              <p:tags r:id="rId2"/>
            </p:custDataLst>
          </p:nvPr>
        </p:nvGraphicFramePr>
        <p:xfrm>
          <a:off x="407670" y="2357755"/>
          <a:ext cx="5137150" cy="2301240"/>
        </p:xfrm>
        <a:graphic>
          <a:graphicData uri="http://schemas.openxmlformats.org/drawingml/2006/table">
            <a:tbl>
              <a:tblPr/>
              <a:tblGrid>
                <a:gridCol w="985520"/>
                <a:gridCol w="1308100"/>
                <a:gridCol w="1569085"/>
                <a:gridCol w="1274445"/>
              </a:tblGrid>
              <a:tr h="0">
                <a:tc>
                  <a:txBody>
                    <a:bodyPr/>
                    <a:p>
                      <a:pPr marL="0" algn="ctr">
                        <a:lnSpc>
                          <a:spcPct val="210000"/>
                        </a:lnSpc>
                        <a:buSzTx/>
                        <a:buNone/>
                      </a:pPr>
                      <a:r>
                        <a:rPr lang="en-US" sz="1200" b="1">
                          <a:solidFill>
                            <a:schemeClr val="bg1"/>
                          </a:solidFill>
                          <a:latin typeface="Microsoft YaHei" panose="020B0503020204020204" charset="-122"/>
                          <a:ea typeface="Microsoft YaHei" panose="020B0503020204020204" charset="-122"/>
                          <a:cs typeface="SimSun" panose="02010600030101010101" pitchFamily="2" charset="-122"/>
                        </a:rPr>
                        <a:t>Device</a:t>
                      </a:r>
                      <a:endParaRPr lang="en-US" sz="1200" b="1">
                        <a:solidFill>
                          <a:schemeClr val="bg1"/>
                        </a:solidFill>
                        <a:latin typeface="Microsoft YaHei" panose="020B0503020204020204" charset="-122"/>
                        <a:ea typeface="Microsoft YaHei" panose="020B0503020204020204" charset="-122"/>
                        <a:cs typeface="SimSun"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1">
                        <a:lumMod val="75000"/>
                      </a:schemeClr>
                    </a:solidFill>
                  </a:tcPr>
                </a:tc>
                <a:tc>
                  <a:txBody>
                    <a:bodyPr/>
                    <a:p>
                      <a:pPr marL="0" algn="ctr">
                        <a:lnSpc>
                          <a:spcPct val="210000"/>
                        </a:lnSpc>
                        <a:buSzTx/>
                        <a:buNone/>
                      </a:pPr>
                      <a:r>
                        <a:rPr lang="en-US" sz="1200" b="1">
                          <a:solidFill>
                            <a:schemeClr val="bg1"/>
                          </a:solidFill>
                          <a:latin typeface="Microsoft YaHei" panose="020B0503020204020204" charset="-122"/>
                          <a:ea typeface="Microsoft YaHei" panose="020B0503020204020204" charset="-122"/>
                          <a:cs typeface="SimSun" panose="02010600030101010101" pitchFamily="2" charset="-122"/>
                        </a:rPr>
                        <a:t>IP Address</a:t>
                      </a:r>
                      <a:endParaRPr lang="en-US" sz="1200" b="1">
                        <a:solidFill>
                          <a:schemeClr val="bg1"/>
                        </a:solidFill>
                        <a:latin typeface="Microsoft YaHei" panose="020B0503020204020204" charset="-122"/>
                        <a:ea typeface="Microsoft YaHei" panose="020B0503020204020204" charset="-122"/>
                        <a:cs typeface="SimSun"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1">
                        <a:lumMod val="75000"/>
                      </a:schemeClr>
                    </a:solidFill>
                  </a:tcPr>
                </a:tc>
                <a:tc>
                  <a:txBody>
                    <a:bodyPr/>
                    <a:p>
                      <a:pPr marL="0" algn="ctr">
                        <a:lnSpc>
                          <a:spcPct val="210000"/>
                        </a:lnSpc>
                        <a:buSzTx/>
                        <a:buNone/>
                      </a:pPr>
                      <a:r>
                        <a:rPr lang="en-US" sz="1200" b="1">
                          <a:solidFill>
                            <a:schemeClr val="bg1"/>
                          </a:solidFill>
                          <a:latin typeface="Microsoft YaHei" panose="020B0503020204020204" charset="-122"/>
                          <a:ea typeface="Microsoft YaHei" panose="020B0503020204020204" charset="-122"/>
                          <a:cs typeface="SimSun" panose="02010600030101010101" pitchFamily="2" charset="-122"/>
                        </a:rPr>
                        <a:t>Usage Periodse</a:t>
                      </a:r>
                      <a:endParaRPr lang="en-US" sz="1200" b="1">
                        <a:solidFill>
                          <a:schemeClr val="bg1"/>
                        </a:solidFill>
                        <a:latin typeface="Microsoft YaHei" panose="020B0503020204020204" charset="-122"/>
                        <a:ea typeface="Microsoft YaHei" panose="020B0503020204020204" charset="-122"/>
                        <a:cs typeface="SimSun"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1">
                        <a:lumMod val="75000"/>
                      </a:schemeClr>
                    </a:solidFill>
                  </a:tcPr>
                </a:tc>
                <a:tc>
                  <a:txBody>
                    <a:bodyPr/>
                    <a:p>
                      <a:pPr marL="0" algn="ctr">
                        <a:lnSpc>
                          <a:spcPct val="210000"/>
                        </a:lnSpc>
                        <a:buSzTx/>
                        <a:buNone/>
                      </a:pPr>
                      <a:r>
                        <a:rPr lang="en-US" sz="1200" b="1">
                          <a:solidFill>
                            <a:schemeClr val="bg1"/>
                          </a:solidFill>
                          <a:latin typeface="Microsoft YaHei" panose="020B0503020204020204" charset="-122"/>
                          <a:ea typeface="Microsoft YaHei" panose="020B0503020204020204" charset="-122"/>
                          <a:cs typeface="SimSun" panose="02010600030101010101" pitchFamily="2" charset="-122"/>
                        </a:rPr>
                        <a:t>application</a:t>
                      </a:r>
                      <a:endParaRPr lang="en-US" sz="1200" b="1">
                        <a:solidFill>
                          <a:schemeClr val="bg1"/>
                        </a:solidFill>
                        <a:latin typeface="Microsoft YaHei" panose="020B0503020204020204" charset="-122"/>
                        <a:ea typeface="Microsoft YaHei" panose="020B0503020204020204" charset="-122"/>
                        <a:cs typeface="SimSun"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1">
                        <a:lumMod val="75000"/>
                      </a:schemeClr>
                    </a:solidFill>
                  </a:tcPr>
                </a:tc>
              </a:tr>
              <a:tr h="319405">
                <a:tc>
                  <a:txBody>
                    <a:bodyPr/>
                    <a:p>
                      <a:pPr marL="0" indent="0" algn="ctr">
                        <a:lnSpc>
                          <a:spcPct val="210000"/>
                        </a:lnSpc>
                        <a:buNone/>
                      </a:pPr>
                      <a:r>
                        <a:rPr lang="en-US" sz="1200" b="1">
                          <a:solidFill>
                            <a:schemeClr val="bg1"/>
                          </a:solidFill>
                          <a:latin typeface="Microsoft YaHei" panose="020B0503020204020204" charset="-122"/>
                          <a:ea typeface="Microsoft YaHei" panose="020B0503020204020204" charset="-122"/>
                          <a:cs typeface="Calibri" panose="020F0502020204030204" charset="0"/>
                        </a:rPr>
                        <a:t>smart TV</a:t>
                      </a:r>
                      <a:endParaRPr lang="en-US" altLang="en-US" sz="1200" b="1">
                        <a:solidFill>
                          <a:schemeClr val="bg1"/>
                        </a:solidFill>
                        <a:latin typeface="Microsoft YaHei" panose="020B0503020204020204" charset="-122"/>
                        <a:ea typeface="Microsoft YaHei" panose="020B0503020204020204" charset="-122"/>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1">
                        <a:lumMod val="40000"/>
                        <a:lumOff val="60000"/>
                      </a:schemeClr>
                    </a:solidFill>
                  </a:tcPr>
                </a:tc>
                <a:tc>
                  <a:txBody>
                    <a:bodyPr/>
                    <a:p>
                      <a:pPr marL="0" indent="0" algn="ctr">
                        <a:lnSpc>
                          <a:spcPct val="210000"/>
                        </a:lnSpc>
                        <a:buNone/>
                      </a:pPr>
                      <a:r>
                        <a:rPr lang="en-US" sz="1200">
                          <a:latin typeface="Microsoft YaHei" panose="020B0503020204020204" charset="-122"/>
                          <a:ea typeface="Microsoft YaHei" panose="020B0503020204020204" charset="-122"/>
                          <a:cs typeface="Calibri" panose="020F0502020204030204" charset="0"/>
                        </a:rPr>
                        <a:t>214.77.243.239</a:t>
                      </a:r>
                      <a:endParaRPr lang="en-US" altLang="en-US" sz="1200">
                        <a:latin typeface="Microsoft YaHei" panose="020B0503020204020204" charset="-122"/>
                        <a:ea typeface="Microsoft YaHei" panose="020B0503020204020204" charset="-122"/>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ctr">
                        <a:lnSpc>
                          <a:spcPct val="210000"/>
                        </a:lnSpc>
                        <a:buNone/>
                      </a:pPr>
                      <a:r>
                        <a:rPr lang="en-US" sz="1200">
                          <a:latin typeface="Microsoft YaHei" panose="020B0503020204020204" charset="-122"/>
                          <a:ea typeface="Microsoft YaHei" panose="020B0503020204020204" charset="-122"/>
                          <a:cs typeface="Calibri" panose="020F0502020204030204" charset="0"/>
                        </a:rPr>
                        <a:t>5:00 </a:t>
                      </a:r>
                      <a:r>
                        <a:rPr lang="en-US" sz="1200">
                          <a:latin typeface="Microsoft YaHei" panose="020B0503020204020204" charset="-122"/>
                          <a:ea typeface="Microsoft YaHei" panose="020B0503020204020204" charset="-122"/>
                          <a:cs typeface="SimSun" panose="02010600030101010101" pitchFamily="2" charset="-122"/>
                        </a:rPr>
                        <a:t>pm -</a:t>
                      </a:r>
                      <a:r>
                        <a:rPr lang="en-US" sz="1200">
                          <a:latin typeface="Microsoft YaHei" panose="020B0503020204020204" charset="-122"/>
                          <a:ea typeface="Microsoft YaHei" panose="020B0503020204020204" charset="-122"/>
                          <a:cs typeface="Calibri" panose="020F0502020204030204" charset="0"/>
                        </a:rPr>
                        <a:t> 11:00 </a:t>
                      </a:r>
                      <a:r>
                        <a:rPr lang="en-US" sz="1200">
                          <a:latin typeface="Microsoft YaHei" panose="020B0503020204020204" charset="-122"/>
                          <a:ea typeface="Microsoft YaHei" panose="020B0503020204020204" charset="-122"/>
                          <a:cs typeface="SimSun" panose="02010600030101010101" pitchFamily="2" charset="-122"/>
                        </a:rPr>
                        <a:t>pm</a:t>
                      </a:r>
                      <a:endParaRPr lang="en-US" altLang="en-US" sz="1200">
                        <a:latin typeface="Microsoft YaHei" panose="020B0503020204020204" charset="-122"/>
                        <a:ea typeface="Microsoft YaHei" panose="020B0503020204020204" charset="-122"/>
                        <a:cs typeface="SimSun"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ctr">
                        <a:lnSpc>
                          <a:spcPct val="210000"/>
                        </a:lnSpc>
                        <a:buNone/>
                      </a:pPr>
                      <a:r>
                        <a:rPr lang="en-US" sz="1200">
                          <a:latin typeface="Microsoft YaHei" panose="020B0503020204020204" charset="-122"/>
                          <a:ea typeface="Microsoft YaHei" panose="020B0503020204020204" charset="-122"/>
                          <a:cs typeface="SimSun" panose="02010600030101010101" pitchFamily="2" charset="-122"/>
                        </a:rPr>
                        <a:t>Streaming</a:t>
                      </a:r>
                      <a:endParaRPr lang="en-US" altLang="en-US" sz="1200">
                        <a:latin typeface="Microsoft YaHei" panose="020B0503020204020204" charset="-122"/>
                        <a:ea typeface="Microsoft YaHei" panose="020B0503020204020204" charset="-122"/>
                        <a:cs typeface="SimSun"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767080">
                <a:tc>
                  <a:txBody>
                    <a:bodyPr/>
                    <a:p>
                      <a:pPr marL="0" indent="0" algn="ctr">
                        <a:lnSpc>
                          <a:spcPct val="210000"/>
                        </a:lnSpc>
                        <a:buNone/>
                      </a:pPr>
                      <a:r>
                        <a:rPr lang="en-US" sz="1200" b="1">
                          <a:solidFill>
                            <a:schemeClr val="bg1"/>
                          </a:solidFill>
                          <a:latin typeface="Microsoft YaHei" panose="020B0503020204020204" charset="-122"/>
                          <a:ea typeface="Microsoft YaHei" panose="020B0503020204020204" charset="-122"/>
                          <a:cs typeface="Calibri" panose="020F0502020204030204" charset="0"/>
                        </a:rPr>
                        <a:t>ipad</a:t>
                      </a:r>
                      <a:endParaRPr lang="en-US" altLang="en-US" sz="1200" b="1">
                        <a:solidFill>
                          <a:schemeClr val="bg1"/>
                        </a:solidFill>
                        <a:latin typeface="Microsoft YaHei" panose="020B0503020204020204" charset="-122"/>
                        <a:ea typeface="Microsoft YaHei" panose="020B0503020204020204" charset="-122"/>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1">
                        <a:lumMod val="40000"/>
                        <a:lumOff val="60000"/>
                      </a:schemeClr>
                    </a:solidFill>
                  </a:tcPr>
                </a:tc>
                <a:tc>
                  <a:txBody>
                    <a:bodyPr/>
                    <a:p>
                      <a:pPr marL="0" indent="0" algn="ctr">
                        <a:lnSpc>
                          <a:spcPct val="210000"/>
                        </a:lnSpc>
                        <a:buNone/>
                      </a:pPr>
                      <a:r>
                        <a:rPr lang="en-US" sz="1200">
                          <a:latin typeface="Microsoft YaHei" panose="020B0503020204020204" charset="-122"/>
                          <a:ea typeface="Microsoft YaHei" panose="020B0503020204020204" charset="-122"/>
                          <a:cs typeface="Calibri" panose="020F0502020204030204" charset="0"/>
                        </a:rPr>
                        <a:t>63.88.15.170</a:t>
                      </a:r>
                      <a:endParaRPr lang="en-US" altLang="en-US" sz="1200">
                        <a:latin typeface="Microsoft YaHei" panose="020B0503020204020204" charset="-122"/>
                        <a:ea typeface="Microsoft YaHei" panose="020B0503020204020204" charset="-122"/>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ctr">
                        <a:lnSpc>
                          <a:spcPct val="210000"/>
                        </a:lnSpc>
                        <a:buNone/>
                      </a:pPr>
                      <a:r>
                        <a:rPr lang="en-US" sz="1200">
                          <a:latin typeface="Microsoft YaHei" panose="020B0503020204020204" charset="-122"/>
                          <a:ea typeface="Microsoft YaHei" panose="020B0503020204020204" charset="-122"/>
                          <a:cs typeface="Calibri" panose="020F0502020204030204" charset="0"/>
                        </a:rPr>
                        <a:t>5:00 </a:t>
                      </a:r>
                      <a:r>
                        <a:rPr lang="en-US" sz="1200">
                          <a:latin typeface="Microsoft YaHei" panose="020B0503020204020204" charset="-122"/>
                          <a:ea typeface="Microsoft YaHei" panose="020B0503020204020204" charset="-122"/>
                          <a:cs typeface="SimSun" panose="02010600030101010101" pitchFamily="2" charset="-122"/>
                        </a:rPr>
                        <a:t>pm -</a:t>
                      </a:r>
                      <a:r>
                        <a:rPr lang="en-US" sz="1200">
                          <a:latin typeface="Microsoft YaHei" panose="020B0503020204020204" charset="-122"/>
                          <a:ea typeface="Microsoft YaHei" panose="020B0503020204020204" charset="-122"/>
                          <a:cs typeface="Calibri" panose="020F0502020204030204" charset="0"/>
                        </a:rPr>
                        <a:t> 11:00 </a:t>
                      </a:r>
                      <a:r>
                        <a:rPr lang="en-US" sz="1200">
                          <a:latin typeface="Microsoft YaHei" panose="020B0503020204020204" charset="-122"/>
                          <a:ea typeface="Microsoft YaHei" panose="020B0503020204020204" charset="-122"/>
                          <a:cs typeface="SimSun" panose="02010600030101010101" pitchFamily="2" charset="-122"/>
                        </a:rPr>
                        <a:t>pm</a:t>
                      </a:r>
                      <a:endParaRPr lang="en-US" altLang="en-US" sz="1200">
                        <a:latin typeface="Microsoft YaHei" panose="020B0503020204020204" charset="-122"/>
                        <a:ea typeface="Microsoft YaHei" panose="020B0503020204020204" charset="-122"/>
                        <a:cs typeface="SimSun"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ctr">
                        <a:lnSpc>
                          <a:spcPct val="210000"/>
                        </a:lnSpc>
                        <a:buNone/>
                      </a:pPr>
                      <a:r>
                        <a:rPr lang="en-US" sz="1200">
                          <a:latin typeface="Microsoft YaHei" panose="020B0503020204020204" charset="-122"/>
                          <a:ea typeface="Microsoft YaHei" panose="020B0503020204020204" charset="-122"/>
                          <a:cs typeface="SimSun" panose="02010600030101010101" pitchFamily="2" charset="-122"/>
                        </a:rPr>
                        <a:t>Streaming and web browsing</a:t>
                      </a:r>
                      <a:endParaRPr lang="en-US" altLang="en-US" sz="1200">
                        <a:latin typeface="Microsoft YaHei" panose="020B0503020204020204" charset="-122"/>
                        <a:ea typeface="Microsoft YaHei" panose="020B0503020204020204" charset="-122"/>
                        <a:cs typeface="SimSun"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marL="0" indent="0" algn="ctr">
                        <a:lnSpc>
                          <a:spcPct val="210000"/>
                        </a:lnSpc>
                        <a:buNone/>
                      </a:pPr>
                      <a:r>
                        <a:rPr lang="en-US" sz="1200" b="1">
                          <a:solidFill>
                            <a:schemeClr val="bg1"/>
                          </a:solidFill>
                          <a:latin typeface="Microsoft YaHei" panose="020B0503020204020204" charset="-122"/>
                          <a:ea typeface="Microsoft YaHei" panose="020B0503020204020204" charset="-122"/>
                          <a:cs typeface="SimSun" panose="02010600030101010101" pitchFamily="2" charset="-122"/>
                        </a:rPr>
                        <a:t>i</a:t>
                      </a:r>
                      <a:r>
                        <a:rPr lang="en-US" sz="1200" b="1">
                          <a:solidFill>
                            <a:schemeClr val="bg1"/>
                          </a:solidFill>
                          <a:latin typeface="Microsoft YaHei" panose="020B0503020204020204" charset="-122"/>
                          <a:ea typeface="Microsoft YaHei" panose="020B0503020204020204" charset="-122"/>
                          <a:cs typeface="Calibri" panose="020F0502020204030204" charset="0"/>
                        </a:rPr>
                        <a:t>phone</a:t>
                      </a:r>
                      <a:endParaRPr lang="en-US" altLang="en-US" sz="1200" b="1">
                        <a:solidFill>
                          <a:schemeClr val="bg1"/>
                        </a:solidFill>
                        <a:latin typeface="Microsoft YaHei" panose="020B0503020204020204" charset="-122"/>
                        <a:ea typeface="Microsoft YaHei" panose="020B0503020204020204" charset="-122"/>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1">
                        <a:lumMod val="40000"/>
                        <a:lumOff val="60000"/>
                      </a:schemeClr>
                    </a:solidFill>
                  </a:tcPr>
                </a:tc>
                <a:tc>
                  <a:txBody>
                    <a:bodyPr/>
                    <a:p>
                      <a:pPr marL="0" indent="0" algn="ctr">
                        <a:lnSpc>
                          <a:spcPct val="210000"/>
                        </a:lnSpc>
                        <a:buNone/>
                      </a:pPr>
                      <a:r>
                        <a:rPr lang="en-US" sz="1200">
                          <a:latin typeface="Microsoft YaHei" panose="020B0503020204020204" charset="-122"/>
                          <a:ea typeface="Microsoft YaHei" panose="020B0503020204020204" charset="-122"/>
                          <a:cs typeface="Calibri" panose="020F0502020204030204" charset="0"/>
                        </a:rPr>
                        <a:t>42.50.77.152</a:t>
                      </a:r>
                      <a:endParaRPr lang="en-US" altLang="en-US" sz="1200">
                        <a:latin typeface="Microsoft YaHei" panose="020B0503020204020204" charset="-122"/>
                        <a:ea typeface="Microsoft YaHei" panose="020B0503020204020204" charset="-122"/>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ctr">
                        <a:lnSpc>
                          <a:spcPct val="210000"/>
                        </a:lnSpc>
                        <a:buNone/>
                      </a:pPr>
                      <a:r>
                        <a:rPr lang="en-US" sz="1200">
                          <a:latin typeface="Microsoft YaHei" panose="020B0503020204020204" charset="-122"/>
                          <a:ea typeface="Microsoft YaHei" panose="020B0503020204020204" charset="-122"/>
                          <a:cs typeface="Calibri" panose="020F0502020204030204" charset="0"/>
                        </a:rPr>
                        <a:t>5:00 </a:t>
                      </a:r>
                      <a:r>
                        <a:rPr lang="en-US" sz="1200">
                          <a:latin typeface="Microsoft YaHei" panose="020B0503020204020204" charset="-122"/>
                          <a:ea typeface="Microsoft YaHei" panose="020B0503020204020204" charset="-122"/>
                          <a:cs typeface="SimSun" panose="02010600030101010101" pitchFamily="2" charset="-122"/>
                        </a:rPr>
                        <a:t>pm -</a:t>
                      </a:r>
                      <a:r>
                        <a:rPr lang="en-US" sz="1200">
                          <a:latin typeface="Microsoft YaHei" panose="020B0503020204020204" charset="-122"/>
                          <a:ea typeface="Microsoft YaHei" panose="020B0503020204020204" charset="-122"/>
                          <a:cs typeface="Calibri" panose="020F0502020204030204" charset="0"/>
                        </a:rPr>
                        <a:t> 11:00 </a:t>
                      </a:r>
                      <a:r>
                        <a:rPr lang="en-US" sz="1200">
                          <a:latin typeface="Microsoft YaHei" panose="020B0503020204020204" charset="-122"/>
                          <a:ea typeface="Microsoft YaHei" panose="020B0503020204020204" charset="-122"/>
                          <a:cs typeface="SimSun" panose="02010600030101010101" pitchFamily="2" charset="-122"/>
                        </a:rPr>
                        <a:t>pm</a:t>
                      </a:r>
                      <a:endParaRPr lang="en-US" altLang="en-US" sz="1200">
                        <a:latin typeface="Microsoft YaHei" panose="020B0503020204020204" charset="-122"/>
                        <a:ea typeface="Microsoft YaHei" panose="020B0503020204020204" charset="-122"/>
                        <a:cs typeface="SimSun"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ctr">
                        <a:lnSpc>
                          <a:spcPct val="210000"/>
                        </a:lnSpc>
                        <a:buNone/>
                      </a:pPr>
                      <a:r>
                        <a:rPr lang="en-US" sz="1200">
                          <a:latin typeface="Microsoft YaHei" panose="020B0503020204020204" charset="-122"/>
                          <a:ea typeface="Microsoft YaHei" panose="020B0503020204020204" charset="-122"/>
                          <a:cs typeface="SimSun" panose="02010600030101010101" pitchFamily="2" charset="-122"/>
                        </a:rPr>
                        <a:t>Streaming </a:t>
                      </a:r>
                      <a:endParaRPr lang="en-US" altLang="en-US" sz="1200">
                        <a:latin typeface="Microsoft YaHei" panose="020B0503020204020204" charset="-122"/>
                        <a:ea typeface="Microsoft YaHei" panose="020B0503020204020204" charset="-122"/>
                        <a:cs typeface="SimSun"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03200">
                <a:tc>
                  <a:txBody>
                    <a:bodyPr/>
                    <a:p>
                      <a:pPr marL="0" indent="0" algn="ctr">
                        <a:lnSpc>
                          <a:spcPct val="210000"/>
                        </a:lnSpc>
                        <a:buNone/>
                      </a:pPr>
                      <a:r>
                        <a:rPr lang="en-US" sz="1200" b="1">
                          <a:solidFill>
                            <a:schemeClr val="bg1"/>
                          </a:solidFill>
                          <a:latin typeface="Microsoft YaHei" panose="020B0503020204020204" charset="-122"/>
                          <a:ea typeface="Microsoft YaHei" panose="020B0503020204020204" charset="-122"/>
                          <a:cs typeface="Calibri" panose="020F0502020204030204" charset="0"/>
                        </a:rPr>
                        <a:t>Laptop</a:t>
                      </a:r>
                      <a:endParaRPr lang="en-US" altLang="en-US" sz="1200" b="1">
                        <a:solidFill>
                          <a:schemeClr val="bg1"/>
                        </a:solidFill>
                        <a:latin typeface="Microsoft YaHei" panose="020B0503020204020204" charset="-122"/>
                        <a:ea typeface="Microsoft YaHei" panose="020B0503020204020204" charset="-122"/>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1">
                        <a:lumMod val="40000"/>
                        <a:lumOff val="60000"/>
                      </a:schemeClr>
                    </a:solidFill>
                  </a:tcPr>
                </a:tc>
                <a:tc>
                  <a:txBody>
                    <a:bodyPr/>
                    <a:p>
                      <a:pPr marL="0" indent="0" algn="ctr">
                        <a:lnSpc>
                          <a:spcPct val="210000"/>
                        </a:lnSpc>
                        <a:buNone/>
                      </a:pPr>
                      <a:r>
                        <a:rPr lang="en-US" sz="1200">
                          <a:latin typeface="Microsoft YaHei" panose="020B0503020204020204" charset="-122"/>
                          <a:ea typeface="Microsoft YaHei" panose="020B0503020204020204" charset="-122"/>
                          <a:cs typeface="Calibri" panose="020F0502020204030204" charset="0"/>
                        </a:rPr>
                        <a:t>157.26.29.100</a:t>
                      </a:r>
                      <a:endParaRPr lang="en-US" altLang="en-US" sz="1200">
                        <a:latin typeface="Microsoft YaHei" panose="020B0503020204020204" charset="-122"/>
                        <a:ea typeface="Microsoft YaHei" panose="020B0503020204020204" charset="-122"/>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ctr">
                        <a:lnSpc>
                          <a:spcPct val="210000"/>
                        </a:lnSpc>
                        <a:buNone/>
                      </a:pPr>
                      <a:r>
                        <a:rPr lang="en-US" sz="1200">
                          <a:latin typeface="Microsoft YaHei" panose="020B0503020204020204" charset="-122"/>
                          <a:ea typeface="Microsoft YaHei" panose="020B0503020204020204" charset="-122"/>
                          <a:cs typeface="Calibri" panose="020F0502020204030204" charset="0"/>
                        </a:rPr>
                        <a:t>5:00 </a:t>
                      </a:r>
                      <a:r>
                        <a:rPr lang="en-US" sz="1200">
                          <a:latin typeface="Microsoft YaHei" panose="020B0503020204020204" charset="-122"/>
                          <a:ea typeface="Microsoft YaHei" panose="020B0503020204020204" charset="-122"/>
                          <a:cs typeface="SimSun" panose="02010600030101010101" pitchFamily="2" charset="-122"/>
                        </a:rPr>
                        <a:t>pm -</a:t>
                      </a:r>
                      <a:r>
                        <a:rPr lang="en-US" sz="1200">
                          <a:latin typeface="Microsoft YaHei" panose="020B0503020204020204" charset="-122"/>
                          <a:ea typeface="Microsoft YaHei" panose="020B0503020204020204" charset="-122"/>
                          <a:cs typeface="Calibri" panose="020F0502020204030204" charset="0"/>
                        </a:rPr>
                        <a:t> 11:00 </a:t>
                      </a:r>
                      <a:r>
                        <a:rPr lang="en-US" sz="1200">
                          <a:latin typeface="Microsoft YaHei" panose="020B0503020204020204" charset="-122"/>
                          <a:ea typeface="Microsoft YaHei" panose="020B0503020204020204" charset="-122"/>
                          <a:cs typeface="SimSun" panose="02010600030101010101" pitchFamily="2" charset="-122"/>
                        </a:rPr>
                        <a:t>pm</a:t>
                      </a:r>
                      <a:endParaRPr lang="en-US" altLang="en-US" sz="1200">
                        <a:latin typeface="Microsoft YaHei" panose="020B0503020204020204" charset="-122"/>
                        <a:ea typeface="Microsoft YaHei" panose="020B0503020204020204" charset="-122"/>
                        <a:cs typeface="SimSun"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ctr">
                        <a:lnSpc>
                          <a:spcPct val="210000"/>
                        </a:lnSpc>
                        <a:buNone/>
                      </a:pPr>
                      <a:r>
                        <a:rPr lang="en-US" sz="1200">
                          <a:latin typeface="Microsoft YaHei" panose="020B0503020204020204" charset="-122"/>
                          <a:ea typeface="Microsoft YaHei" panose="020B0503020204020204" charset="-122"/>
                          <a:cs typeface="SimSun" panose="02010600030101010101" pitchFamily="2" charset="-122"/>
                        </a:rPr>
                        <a:t>web browsing</a:t>
                      </a:r>
                      <a:endParaRPr lang="en-US" altLang="en-US" sz="1200">
                        <a:latin typeface="Microsoft YaHei" panose="020B0503020204020204" charset="-122"/>
                        <a:ea typeface="Microsoft YaHei" panose="020B0503020204020204" charset="-122"/>
                        <a:cs typeface="SimSun"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graphicFrame>
        <p:nvGraphicFramePr>
          <p:cNvPr id="6" name="表格 5"/>
          <p:cNvGraphicFramePr/>
          <p:nvPr>
            <p:custDataLst>
              <p:tags r:id="rId3"/>
            </p:custDataLst>
          </p:nvPr>
        </p:nvGraphicFramePr>
        <p:xfrm>
          <a:off x="6134735" y="2357755"/>
          <a:ext cx="5582920" cy="2270760"/>
        </p:xfrm>
        <a:graphic>
          <a:graphicData uri="http://schemas.openxmlformats.org/drawingml/2006/table">
            <a:tbl>
              <a:tblPr/>
              <a:tblGrid>
                <a:gridCol w="1057275"/>
                <a:gridCol w="1392555"/>
                <a:gridCol w="1641475"/>
                <a:gridCol w="1491615"/>
              </a:tblGrid>
              <a:tr h="314960">
                <a:tc>
                  <a:txBody>
                    <a:bodyPr/>
                    <a:p>
                      <a:pPr marL="0" indent="0" algn="ctr">
                        <a:lnSpc>
                          <a:spcPct val="210000"/>
                        </a:lnSpc>
                        <a:buNone/>
                      </a:pPr>
                      <a:r>
                        <a:rPr lang="en-US" sz="1200" b="1">
                          <a:solidFill>
                            <a:schemeClr val="bg1"/>
                          </a:solidFill>
                          <a:latin typeface="Microsoft YaHei UI" panose="020B0503020204020204" charset="-122"/>
                          <a:ea typeface="Microsoft YaHei UI" panose="020B0503020204020204" charset="-122"/>
                          <a:cs typeface="SimSun" panose="02010600030101010101" pitchFamily="2" charset="-122"/>
                        </a:rPr>
                        <a:t>Device</a:t>
                      </a:r>
                      <a:endParaRPr lang="en-US" altLang="en-US" sz="1200" b="1">
                        <a:solidFill>
                          <a:schemeClr val="bg1"/>
                        </a:solidFill>
                        <a:latin typeface="Microsoft YaHei UI" panose="020B0503020204020204" charset="-122"/>
                        <a:ea typeface="Microsoft YaHei UI" panose="020B0503020204020204" charset="-122"/>
                        <a:cs typeface="SimSun"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1">
                        <a:lumMod val="75000"/>
                      </a:schemeClr>
                    </a:solidFill>
                  </a:tcPr>
                </a:tc>
                <a:tc>
                  <a:txBody>
                    <a:bodyPr/>
                    <a:p>
                      <a:pPr marL="0" indent="0" algn="ctr">
                        <a:lnSpc>
                          <a:spcPct val="200000"/>
                        </a:lnSpc>
                        <a:buNone/>
                      </a:pPr>
                      <a:r>
                        <a:rPr lang="en-US" sz="1200" b="1">
                          <a:solidFill>
                            <a:schemeClr val="bg1"/>
                          </a:solidFill>
                          <a:latin typeface="Microsoft YaHei UI" panose="020B0503020204020204" charset="-122"/>
                          <a:ea typeface="Microsoft YaHei UI" panose="020B0503020204020204" charset="-122"/>
                          <a:cs typeface="SimSun" panose="02010600030101010101" pitchFamily="2" charset="-122"/>
                        </a:rPr>
                        <a:t>IP Address</a:t>
                      </a:r>
                      <a:endParaRPr lang="en-US" altLang="en-US" sz="1200" b="1">
                        <a:solidFill>
                          <a:schemeClr val="bg1"/>
                        </a:solidFill>
                        <a:latin typeface="Microsoft YaHei UI" panose="020B0503020204020204" charset="-122"/>
                        <a:ea typeface="Microsoft YaHei UI" panose="020B0503020204020204" charset="-122"/>
                        <a:cs typeface="SimSun"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1">
                        <a:lumMod val="75000"/>
                      </a:schemeClr>
                    </a:solidFill>
                  </a:tcPr>
                </a:tc>
                <a:tc>
                  <a:txBody>
                    <a:bodyPr/>
                    <a:p>
                      <a:pPr marL="0" indent="0" algn="ctr">
                        <a:lnSpc>
                          <a:spcPct val="200000"/>
                        </a:lnSpc>
                        <a:buNone/>
                      </a:pPr>
                      <a:r>
                        <a:rPr lang="en-US" sz="1200" b="1">
                          <a:solidFill>
                            <a:schemeClr val="bg1"/>
                          </a:solidFill>
                          <a:latin typeface="Microsoft YaHei UI" panose="020B0503020204020204" charset="-122"/>
                          <a:ea typeface="Microsoft YaHei UI" panose="020B0503020204020204" charset="-122"/>
                          <a:cs typeface="SimSun" panose="02010600030101010101" pitchFamily="2" charset="-122"/>
                        </a:rPr>
                        <a:t>U</a:t>
                      </a:r>
                      <a:r>
                        <a:rPr lang="en-US" sz="1200" b="1">
                          <a:solidFill>
                            <a:schemeClr val="bg1"/>
                          </a:solidFill>
                          <a:latin typeface="Microsoft YaHei UI" panose="020B0503020204020204" charset="-122"/>
                          <a:ea typeface="Microsoft YaHei UI" panose="020B0503020204020204" charset="-122"/>
                          <a:cs typeface="Calibri" panose="020F0502020204030204" charset="0"/>
                        </a:rPr>
                        <a:t>sage </a:t>
                      </a:r>
                      <a:r>
                        <a:rPr lang="en-US" sz="1200" b="1">
                          <a:solidFill>
                            <a:schemeClr val="bg1"/>
                          </a:solidFill>
                          <a:latin typeface="Microsoft YaHei UI" panose="020B0503020204020204" charset="-122"/>
                          <a:ea typeface="Microsoft YaHei UI" panose="020B0503020204020204" charset="-122"/>
                          <a:cs typeface="SimSun" panose="02010600030101010101" pitchFamily="2" charset="-122"/>
                        </a:rPr>
                        <a:t>P</a:t>
                      </a:r>
                      <a:r>
                        <a:rPr lang="en-US" sz="1200" b="1">
                          <a:solidFill>
                            <a:schemeClr val="bg1"/>
                          </a:solidFill>
                          <a:latin typeface="Microsoft YaHei UI" panose="020B0503020204020204" charset="-122"/>
                          <a:ea typeface="Microsoft YaHei UI" panose="020B0503020204020204" charset="-122"/>
                          <a:cs typeface="Calibri" panose="020F0502020204030204" charset="0"/>
                        </a:rPr>
                        <a:t>eriods</a:t>
                      </a:r>
                      <a:endParaRPr lang="en-US" altLang="en-US" sz="1200" b="1">
                        <a:solidFill>
                          <a:schemeClr val="bg1"/>
                        </a:solidFill>
                        <a:latin typeface="Microsoft YaHei UI" panose="020B0503020204020204" charset="-122"/>
                        <a:ea typeface="Microsoft YaHei UI" panose="020B0503020204020204" charset="-122"/>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1">
                        <a:lumMod val="75000"/>
                      </a:schemeClr>
                    </a:solidFill>
                  </a:tcPr>
                </a:tc>
                <a:tc>
                  <a:txBody>
                    <a:bodyPr/>
                    <a:p>
                      <a:pPr marL="0" indent="0" algn="ctr">
                        <a:lnSpc>
                          <a:spcPct val="200000"/>
                        </a:lnSpc>
                        <a:buNone/>
                      </a:pPr>
                      <a:r>
                        <a:rPr lang="en-US" sz="1200" b="1">
                          <a:solidFill>
                            <a:schemeClr val="bg1"/>
                          </a:solidFill>
                          <a:latin typeface="Microsoft YaHei UI" panose="020B0503020204020204" charset="-122"/>
                          <a:ea typeface="Microsoft YaHei UI" panose="020B0503020204020204" charset="-122"/>
                          <a:cs typeface="SimSun" panose="02010600030101010101" pitchFamily="2" charset="-122"/>
                        </a:rPr>
                        <a:t>application</a:t>
                      </a:r>
                      <a:endParaRPr lang="en-US" altLang="en-US" sz="1200" b="1">
                        <a:solidFill>
                          <a:schemeClr val="bg1"/>
                        </a:solidFill>
                        <a:latin typeface="Microsoft YaHei UI" panose="020B0503020204020204" charset="-122"/>
                        <a:ea typeface="Microsoft YaHei UI" panose="020B0503020204020204" charset="-122"/>
                        <a:cs typeface="SimSun"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1">
                        <a:lumMod val="75000"/>
                      </a:schemeClr>
                    </a:solidFill>
                  </a:tcPr>
                </a:tc>
              </a:tr>
              <a:tr h="313690">
                <a:tc>
                  <a:txBody>
                    <a:bodyPr/>
                    <a:p>
                      <a:pPr marL="0" indent="0" algn="ctr">
                        <a:lnSpc>
                          <a:spcPct val="200000"/>
                        </a:lnSpc>
                        <a:buNone/>
                      </a:pPr>
                      <a:r>
                        <a:rPr lang="en-US" sz="1200" b="1">
                          <a:solidFill>
                            <a:schemeClr val="bg1"/>
                          </a:solidFill>
                          <a:latin typeface="Microsoft YaHei UI" panose="020B0503020204020204" charset="-122"/>
                          <a:ea typeface="Microsoft YaHei UI" panose="020B0503020204020204" charset="-122"/>
                          <a:cs typeface="Calibri" panose="020F0502020204030204" charset="0"/>
                        </a:rPr>
                        <a:t>smart TV</a:t>
                      </a:r>
                      <a:endParaRPr lang="en-US" altLang="en-US" sz="1200" b="1">
                        <a:solidFill>
                          <a:schemeClr val="bg1"/>
                        </a:solidFill>
                        <a:latin typeface="Microsoft YaHei UI" panose="020B0503020204020204" charset="-122"/>
                        <a:ea typeface="Microsoft YaHei UI" panose="020B0503020204020204" charset="-122"/>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1">
                        <a:lumMod val="40000"/>
                        <a:lumOff val="60000"/>
                      </a:schemeClr>
                    </a:solidFill>
                  </a:tcPr>
                </a:tc>
                <a:tc>
                  <a:txBody>
                    <a:bodyPr/>
                    <a:p>
                      <a:pPr marL="0" indent="0" algn="ctr">
                        <a:lnSpc>
                          <a:spcPct val="200000"/>
                        </a:lnSpc>
                        <a:buNone/>
                      </a:pPr>
                      <a:r>
                        <a:rPr lang="en-US" sz="1200">
                          <a:latin typeface="Microsoft YaHei UI" panose="020B0503020204020204" charset="-122"/>
                          <a:ea typeface="Microsoft YaHei UI" panose="020B0503020204020204" charset="-122"/>
                          <a:cs typeface="Calibri" panose="020F0502020204030204" charset="0"/>
                        </a:rPr>
                        <a:t>214.77.243.239</a:t>
                      </a:r>
                      <a:endParaRPr lang="en-US" altLang="en-US" sz="1200">
                        <a:latin typeface="Microsoft YaHei UI" panose="020B0503020204020204" charset="-122"/>
                        <a:ea typeface="Microsoft YaHei UI" panose="020B0503020204020204" charset="-122"/>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ctr">
                        <a:lnSpc>
                          <a:spcPct val="200000"/>
                        </a:lnSpc>
                        <a:buNone/>
                      </a:pPr>
                      <a:r>
                        <a:rPr lang="en-US" sz="1200">
                          <a:latin typeface="Microsoft YaHei UI" panose="020B0503020204020204" charset="-122"/>
                          <a:ea typeface="Microsoft YaHei UI" panose="020B0503020204020204" charset="-122"/>
                          <a:cs typeface="SimSun" panose="02010600030101010101" pitchFamily="2" charset="-122"/>
                        </a:rPr>
                        <a:t>6</a:t>
                      </a:r>
                      <a:r>
                        <a:rPr lang="en-US" sz="1200">
                          <a:latin typeface="Microsoft YaHei UI" panose="020B0503020204020204" charset="-122"/>
                          <a:ea typeface="Microsoft YaHei UI" panose="020B0503020204020204" charset="-122"/>
                          <a:cs typeface="Calibri" panose="020F0502020204030204" charset="0"/>
                        </a:rPr>
                        <a:t>: 00pm - </a:t>
                      </a:r>
                      <a:r>
                        <a:rPr lang="en-US" sz="1200">
                          <a:latin typeface="Microsoft YaHei UI" panose="020B0503020204020204" charset="-122"/>
                          <a:ea typeface="Microsoft YaHei UI" panose="020B0503020204020204" charset="-122"/>
                          <a:cs typeface="SimSun" panose="02010600030101010101" pitchFamily="2" charset="-122"/>
                        </a:rPr>
                        <a:t>7</a:t>
                      </a:r>
                      <a:r>
                        <a:rPr lang="en-US" sz="1200">
                          <a:latin typeface="Microsoft YaHei UI" panose="020B0503020204020204" charset="-122"/>
                          <a:ea typeface="Microsoft YaHei UI" panose="020B0503020204020204" charset="-122"/>
                          <a:cs typeface="Calibri" panose="020F0502020204030204" charset="0"/>
                        </a:rPr>
                        <a:t>: 30pm</a:t>
                      </a:r>
                      <a:endParaRPr lang="en-US" altLang="en-US" sz="1200">
                        <a:latin typeface="Microsoft YaHei UI" panose="020B0503020204020204" charset="-122"/>
                        <a:ea typeface="Microsoft YaHei UI" panose="020B0503020204020204" charset="-122"/>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ctr">
                        <a:lnSpc>
                          <a:spcPct val="200000"/>
                        </a:lnSpc>
                        <a:buNone/>
                      </a:pPr>
                      <a:r>
                        <a:rPr lang="en-US" sz="1200">
                          <a:latin typeface="Microsoft YaHei UI" panose="020B0503020204020204" charset="-122"/>
                          <a:ea typeface="Microsoft YaHei UI" panose="020B0503020204020204" charset="-122"/>
                          <a:cs typeface="SimSun" panose="02010600030101010101" pitchFamily="2" charset="-122"/>
                        </a:rPr>
                        <a:t>Streaming</a:t>
                      </a:r>
                      <a:endParaRPr lang="en-US" altLang="en-US" sz="1200">
                        <a:latin typeface="Microsoft YaHei UI" panose="020B0503020204020204" charset="-122"/>
                        <a:ea typeface="Microsoft YaHei UI" panose="020B0503020204020204" charset="-122"/>
                        <a:cs typeface="SimSun"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628650">
                <a:tc>
                  <a:txBody>
                    <a:bodyPr/>
                    <a:p>
                      <a:pPr marL="0" indent="0" algn="ctr">
                        <a:lnSpc>
                          <a:spcPct val="200000"/>
                        </a:lnSpc>
                        <a:buNone/>
                      </a:pPr>
                      <a:r>
                        <a:rPr lang="en-US" sz="1200" b="1">
                          <a:solidFill>
                            <a:schemeClr val="bg1"/>
                          </a:solidFill>
                          <a:latin typeface="Microsoft YaHei UI" panose="020B0503020204020204" charset="-122"/>
                          <a:ea typeface="Microsoft YaHei UI" panose="020B0503020204020204" charset="-122"/>
                          <a:cs typeface="Calibri" panose="020F0502020204030204" charset="0"/>
                        </a:rPr>
                        <a:t>ipad</a:t>
                      </a:r>
                      <a:endParaRPr lang="en-US" altLang="en-US" sz="1200" b="1">
                        <a:solidFill>
                          <a:schemeClr val="bg1"/>
                        </a:solidFill>
                        <a:latin typeface="Microsoft YaHei UI" panose="020B0503020204020204" charset="-122"/>
                        <a:ea typeface="Microsoft YaHei UI" panose="020B0503020204020204" charset="-122"/>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1">
                        <a:lumMod val="40000"/>
                        <a:lumOff val="60000"/>
                      </a:schemeClr>
                    </a:solidFill>
                  </a:tcPr>
                </a:tc>
                <a:tc>
                  <a:txBody>
                    <a:bodyPr/>
                    <a:p>
                      <a:pPr marL="0" indent="0" algn="ctr">
                        <a:lnSpc>
                          <a:spcPct val="200000"/>
                        </a:lnSpc>
                        <a:buNone/>
                      </a:pPr>
                      <a:r>
                        <a:rPr lang="en-US" sz="1200">
                          <a:latin typeface="Microsoft YaHei UI" panose="020B0503020204020204" charset="-122"/>
                          <a:ea typeface="Microsoft YaHei UI" panose="020B0503020204020204" charset="-122"/>
                          <a:cs typeface="Calibri" panose="020F0502020204030204" charset="0"/>
                        </a:rPr>
                        <a:t>63.88.15.170</a:t>
                      </a:r>
                      <a:endParaRPr lang="en-US" altLang="en-US" sz="1200">
                        <a:latin typeface="Microsoft YaHei UI" panose="020B0503020204020204" charset="-122"/>
                        <a:ea typeface="Microsoft YaHei UI" panose="020B0503020204020204" charset="-122"/>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ctr">
                        <a:lnSpc>
                          <a:spcPct val="200000"/>
                        </a:lnSpc>
                        <a:buNone/>
                      </a:pPr>
                      <a:r>
                        <a:rPr lang="en-US" sz="1200">
                          <a:latin typeface="Microsoft YaHei UI" panose="020B0503020204020204" charset="-122"/>
                          <a:ea typeface="Microsoft YaHei UI" panose="020B0503020204020204" charset="-122"/>
                          <a:cs typeface="SimSun" panose="02010600030101010101" pitchFamily="2" charset="-122"/>
                        </a:rPr>
                        <a:t>5</a:t>
                      </a:r>
                      <a:r>
                        <a:rPr lang="en-US" sz="1200">
                          <a:latin typeface="Microsoft YaHei UI" panose="020B0503020204020204" charset="-122"/>
                          <a:ea typeface="Microsoft YaHei UI" panose="020B0503020204020204" charset="-122"/>
                          <a:cs typeface="Calibri" panose="020F0502020204030204" charset="0"/>
                        </a:rPr>
                        <a:t>: 00pm - </a:t>
                      </a:r>
                      <a:r>
                        <a:rPr lang="en-US" sz="1200">
                          <a:latin typeface="Microsoft YaHei UI" panose="020B0503020204020204" charset="-122"/>
                          <a:ea typeface="Microsoft YaHei UI" panose="020B0503020204020204" charset="-122"/>
                          <a:cs typeface="SimSun" panose="02010600030101010101" pitchFamily="2" charset="-122"/>
                        </a:rPr>
                        <a:t>6</a:t>
                      </a:r>
                      <a:r>
                        <a:rPr lang="en-US" sz="1200">
                          <a:latin typeface="Microsoft YaHei UI" panose="020B0503020204020204" charset="-122"/>
                          <a:ea typeface="Microsoft YaHei UI" panose="020B0503020204020204" charset="-122"/>
                          <a:cs typeface="Calibri" panose="020F0502020204030204" charset="0"/>
                        </a:rPr>
                        <a:t>: 30pm </a:t>
                      </a:r>
                      <a:endParaRPr lang="en-US" altLang="en-US" sz="1200">
                        <a:latin typeface="Microsoft YaHei UI" panose="020B0503020204020204" charset="-122"/>
                        <a:ea typeface="Microsoft YaHei UI" panose="020B0503020204020204" charset="-122"/>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ctr">
                        <a:lnSpc>
                          <a:spcPct val="200000"/>
                        </a:lnSpc>
                        <a:buNone/>
                      </a:pPr>
                      <a:r>
                        <a:rPr lang="en-US" sz="1200">
                          <a:latin typeface="Microsoft YaHei UI" panose="020B0503020204020204" charset="-122"/>
                          <a:ea typeface="Microsoft YaHei UI" panose="020B0503020204020204" charset="-122"/>
                          <a:cs typeface="SimSun" panose="02010600030101010101" pitchFamily="2" charset="-122"/>
                        </a:rPr>
                        <a:t>Streaming and web browsing</a:t>
                      </a:r>
                      <a:endParaRPr lang="en-US" altLang="en-US" sz="1200">
                        <a:latin typeface="Microsoft YaHei UI" panose="020B0503020204020204" charset="-122"/>
                        <a:ea typeface="Microsoft YaHei UI" panose="020B0503020204020204" charset="-122"/>
                        <a:cs typeface="SimSun"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13690">
                <a:tc>
                  <a:txBody>
                    <a:bodyPr/>
                    <a:p>
                      <a:pPr marL="0" indent="0" algn="ctr">
                        <a:lnSpc>
                          <a:spcPct val="200000"/>
                        </a:lnSpc>
                        <a:buNone/>
                      </a:pPr>
                      <a:r>
                        <a:rPr lang="en-US" sz="1200" b="1">
                          <a:solidFill>
                            <a:schemeClr val="bg1"/>
                          </a:solidFill>
                          <a:latin typeface="Microsoft YaHei UI" panose="020B0503020204020204" charset="-122"/>
                          <a:ea typeface="Microsoft YaHei UI" panose="020B0503020204020204" charset="-122"/>
                          <a:cs typeface="Calibri" panose="020F0502020204030204" charset="0"/>
                        </a:rPr>
                        <a:t>iphone</a:t>
                      </a:r>
                      <a:endParaRPr lang="en-US" altLang="en-US" sz="1200" b="1">
                        <a:solidFill>
                          <a:schemeClr val="bg1"/>
                        </a:solidFill>
                        <a:latin typeface="Microsoft YaHei UI" panose="020B0503020204020204" charset="-122"/>
                        <a:ea typeface="Microsoft YaHei UI" panose="020B0503020204020204" charset="-122"/>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1">
                        <a:lumMod val="40000"/>
                        <a:lumOff val="60000"/>
                      </a:schemeClr>
                    </a:solidFill>
                  </a:tcPr>
                </a:tc>
                <a:tc>
                  <a:txBody>
                    <a:bodyPr/>
                    <a:p>
                      <a:pPr marL="0" indent="0" algn="ctr">
                        <a:lnSpc>
                          <a:spcPct val="220000"/>
                        </a:lnSpc>
                        <a:buNone/>
                      </a:pPr>
                      <a:r>
                        <a:rPr lang="en-US" sz="1200">
                          <a:latin typeface="Microsoft YaHei UI" panose="020B0503020204020204" charset="-122"/>
                          <a:ea typeface="Microsoft YaHei UI" panose="020B0503020204020204" charset="-122"/>
                          <a:cs typeface="Calibri" panose="020F0502020204030204" charset="0"/>
                        </a:rPr>
                        <a:t>42.50.77.152</a:t>
                      </a:r>
                      <a:endParaRPr lang="en-US" altLang="en-US" sz="1200">
                        <a:latin typeface="Microsoft YaHei UI" panose="020B0503020204020204" charset="-122"/>
                        <a:ea typeface="Microsoft YaHei UI" panose="020B0503020204020204" charset="-122"/>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ctr">
                        <a:lnSpc>
                          <a:spcPct val="200000"/>
                        </a:lnSpc>
                        <a:buNone/>
                      </a:pPr>
                      <a:r>
                        <a:rPr lang="en-US" sz="1200">
                          <a:latin typeface="Microsoft YaHei UI" panose="020B0503020204020204" charset="-122"/>
                          <a:ea typeface="Microsoft YaHei UI" panose="020B0503020204020204" charset="-122"/>
                          <a:cs typeface="SimSun" panose="02010600030101010101" pitchFamily="2" charset="-122"/>
                        </a:rPr>
                        <a:t>7</a:t>
                      </a:r>
                      <a:r>
                        <a:rPr lang="en-US" sz="1200">
                          <a:latin typeface="Microsoft YaHei UI" panose="020B0503020204020204" charset="-122"/>
                          <a:ea typeface="Microsoft YaHei UI" panose="020B0503020204020204" charset="-122"/>
                          <a:cs typeface="Calibri" panose="020F0502020204030204" charset="0"/>
                        </a:rPr>
                        <a:t>: 30pm - </a:t>
                      </a:r>
                      <a:r>
                        <a:rPr lang="en-US" sz="1200">
                          <a:latin typeface="Microsoft YaHei UI" panose="020B0503020204020204" charset="-122"/>
                          <a:ea typeface="Microsoft YaHei UI" panose="020B0503020204020204" charset="-122"/>
                          <a:cs typeface="SimSun" panose="02010600030101010101" pitchFamily="2" charset="-122"/>
                        </a:rPr>
                        <a:t>11</a:t>
                      </a:r>
                      <a:r>
                        <a:rPr lang="en-US" sz="1200">
                          <a:latin typeface="Microsoft YaHei UI" panose="020B0503020204020204" charset="-122"/>
                          <a:ea typeface="Microsoft YaHei UI" panose="020B0503020204020204" charset="-122"/>
                          <a:cs typeface="Calibri" panose="020F0502020204030204" charset="0"/>
                        </a:rPr>
                        <a:t>: 00 </a:t>
                      </a:r>
                      <a:r>
                        <a:rPr lang="en-US" sz="1200">
                          <a:latin typeface="Microsoft YaHei UI" panose="020B0503020204020204" charset="-122"/>
                          <a:ea typeface="Microsoft YaHei UI" panose="020B0503020204020204" charset="-122"/>
                          <a:cs typeface="SimSun" panose="02010600030101010101" pitchFamily="2" charset="-122"/>
                        </a:rPr>
                        <a:t>p</a:t>
                      </a:r>
                      <a:r>
                        <a:rPr lang="en-US" sz="1200">
                          <a:latin typeface="Microsoft YaHei UI" panose="020B0503020204020204" charset="-122"/>
                          <a:ea typeface="Microsoft YaHei UI" panose="020B0503020204020204" charset="-122"/>
                          <a:cs typeface="Calibri" panose="020F0502020204030204" charset="0"/>
                        </a:rPr>
                        <a:t>m</a:t>
                      </a:r>
                      <a:endParaRPr lang="en-US" altLang="en-US" sz="1200">
                        <a:latin typeface="Microsoft YaHei UI" panose="020B0503020204020204" charset="-122"/>
                        <a:ea typeface="Microsoft YaHei UI" panose="020B0503020204020204" charset="-122"/>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ctr">
                        <a:lnSpc>
                          <a:spcPct val="200000"/>
                        </a:lnSpc>
                        <a:buNone/>
                      </a:pPr>
                      <a:r>
                        <a:rPr lang="en-US" sz="1200">
                          <a:latin typeface="Microsoft YaHei UI" panose="020B0503020204020204" charset="-122"/>
                          <a:ea typeface="Microsoft YaHei UI" panose="020B0503020204020204" charset="-122"/>
                          <a:cs typeface="SimSun" panose="02010600030101010101" pitchFamily="2" charset="-122"/>
                        </a:rPr>
                        <a:t>Streaming </a:t>
                      </a:r>
                      <a:endParaRPr lang="en-US" altLang="en-US" sz="1200">
                        <a:latin typeface="Microsoft YaHei UI" panose="020B0503020204020204" charset="-122"/>
                        <a:ea typeface="Microsoft YaHei UI" panose="020B0503020204020204" charset="-122"/>
                        <a:cs typeface="SimSun"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441960">
                <a:tc>
                  <a:txBody>
                    <a:bodyPr/>
                    <a:p>
                      <a:pPr marL="0" indent="0" algn="ctr">
                        <a:lnSpc>
                          <a:spcPct val="200000"/>
                        </a:lnSpc>
                        <a:buNone/>
                      </a:pPr>
                      <a:r>
                        <a:rPr lang="en-US" sz="1200" b="1">
                          <a:solidFill>
                            <a:schemeClr val="bg1"/>
                          </a:solidFill>
                          <a:latin typeface="Microsoft YaHei UI" panose="020B0503020204020204" charset="-122"/>
                          <a:ea typeface="Microsoft YaHei UI" panose="020B0503020204020204" charset="-122"/>
                          <a:cs typeface="Calibri" panose="020F0502020204030204" charset="0"/>
                        </a:rPr>
                        <a:t>Laptop</a:t>
                      </a:r>
                      <a:endParaRPr lang="en-US" altLang="en-US" sz="1200" b="1">
                        <a:solidFill>
                          <a:schemeClr val="bg1"/>
                        </a:solidFill>
                        <a:latin typeface="Microsoft YaHei UI" panose="020B0503020204020204" charset="-122"/>
                        <a:ea typeface="Microsoft YaHei UI" panose="020B0503020204020204" charset="-122"/>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1">
                        <a:lumMod val="40000"/>
                        <a:lumOff val="60000"/>
                      </a:schemeClr>
                    </a:solidFill>
                  </a:tcPr>
                </a:tc>
                <a:tc>
                  <a:txBody>
                    <a:bodyPr/>
                    <a:p>
                      <a:pPr marL="0" indent="0" algn="ctr">
                        <a:lnSpc>
                          <a:spcPct val="200000"/>
                        </a:lnSpc>
                        <a:buNone/>
                      </a:pPr>
                      <a:r>
                        <a:rPr lang="en-US" sz="1200">
                          <a:latin typeface="Microsoft YaHei UI" panose="020B0503020204020204" charset="-122"/>
                          <a:ea typeface="Microsoft YaHei UI" panose="020B0503020204020204" charset="-122"/>
                          <a:cs typeface="Calibri" panose="020F0502020204030204" charset="0"/>
                        </a:rPr>
                        <a:t>157.26.29.100</a:t>
                      </a:r>
                      <a:endParaRPr lang="en-US" altLang="en-US" sz="1200">
                        <a:latin typeface="Microsoft YaHei UI" panose="020B0503020204020204" charset="-122"/>
                        <a:ea typeface="Microsoft YaHei UI" panose="020B0503020204020204" charset="-122"/>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ctr">
                        <a:lnSpc>
                          <a:spcPct val="200000"/>
                        </a:lnSpc>
                        <a:buNone/>
                      </a:pPr>
                      <a:r>
                        <a:rPr lang="en-US" sz="1200">
                          <a:latin typeface="Microsoft YaHei UI" panose="020B0503020204020204" charset="-122"/>
                          <a:ea typeface="Microsoft YaHei UI" panose="020B0503020204020204" charset="-122"/>
                          <a:cs typeface="SimSun" panose="02010600030101010101" pitchFamily="2" charset="-122"/>
                        </a:rPr>
                        <a:t>8</a:t>
                      </a:r>
                      <a:r>
                        <a:rPr lang="en-US" sz="1200">
                          <a:latin typeface="Microsoft YaHei UI" panose="020B0503020204020204" charset="-122"/>
                          <a:ea typeface="Microsoft YaHei UI" panose="020B0503020204020204" charset="-122"/>
                          <a:cs typeface="Calibri" panose="020F0502020204030204" charset="0"/>
                        </a:rPr>
                        <a:t>: 30pm - 1</a:t>
                      </a:r>
                      <a:r>
                        <a:rPr lang="en-US" sz="1200">
                          <a:latin typeface="Microsoft YaHei UI" panose="020B0503020204020204" charset="-122"/>
                          <a:ea typeface="Microsoft YaHei UI" panose="020B0503020204020204" charset="-122"/>
                          <a:cs typeface="SimSun" panose="02010600030101010101" pitchFamily="2" charset="-122"/>
                        </a:rPr>
                        <a:t>1</a:t>
                      </a:r>
                      <a:r>
                        <a:rPr lang="en-US" sz="1200">
                          <a:latin typeface="Microsoft YaHei UI" panose="020B0503020204020204" charset="-122"/>
                          <a:ea typeface="Microsoft YaHei UI" panose="020B0503020204020204" charset="-122"/>
                          <a:cs typeface="Calibri" panose="020F0502020204030204" charset="0"/>
                        </a:rPr>
                        <a:t>: 00 </a:t>
                      </a:r>
                      <a:r>
                        <a:rPr lang="en-US" sz="1200">
                          <a:latin typeface="Microsoft YaHei UI" panose="020B0503020204020204" charset="-122"/>
                          <a:ea typeface="Microsoft YaHei UI" panose="020B0503020204020204" charset="-122"/>
                          <a:cs typeface="SimSun" panose="02010600030101010101" pitchFamily="2" charset="-122"/>
                        </a:rPr>
                        <a:t>p</a:t>
                      </a:r>
                      <a:r>
                        <a:rPr lang="en-US" sz="1200">
                          <a:latin typeface="Microsoft YaHei UI" panose="020B0503020204020204" charset="-122"/>
                          <a:ea typeface="Microsoft YaHei UI" panose="020B0503020204020204" charset="-122"/>
                          <a:cs typeface="Calibri" panose="020F0502020204030204" charset="0"/>
                        </a:rPr>
                        <a:t>m</a:t>
                      </a:r>
                      <a:endParaRPr lang="en-US" altLang="en-US" sz="1200">
                        <a:latin typeface="Microsoft YaHei UI" panose="020B0503020204020204" charset="-122"/>
                        <a:ea typeface="Microsoft YaHei UI" panose="020B0503020204020204" charset="-122"/>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ctr">
                        <a:lnSpc>
                          <a:spcPct val="200000"/>
                        </a:lnSpc>
                        <a:buNone/>
                      </a:pPr>
                      <a:r>
                        <a:rPr lang="en-US" sz="1200">
                          <a:latin typeface="Microsoft YaHei UI" panose="020B0503020204020204" charset="-122"/>
                          <a:ea typeface="Microsoft YaHei UI" panose="020B0503020204020204" charset="-122"/>
                          <a:cs typeface="SimSun" panose="02010600030101010101" pitchFamily="2" charset="-122"/>
                        </a:rPr>
                        <a:t>web browsing</a:t>
                      </a:r>
                      <a:endParaRPr lang="en-US" altLang="en-US" sz="1200">
                        <a:latin typeface="Microsoft YaHei UI" panose="020B0503020204020204" charset="-122"/>
                        <a:ea typeface="Microsoft YaHei UI" panose="020B0503020204020204" charset="-122"/>
                        <a:cs typeface="SimSun"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
        <p:nvSpPr>
          <p:cNvPr id="7" name="文本框 6"/>
          <p:cNvSpPr txBox="1"/>
          <p:nvPr/>
        </p:nvSpPr>
        <p:spPr>
          <a:xfrm>
            <a:off x="335280" y="4879658"/>
            <a:ext cx="5080000" cy="1476375"/>
          </a:xfrm>
          <a:prstGeom prst="rect">
            <a:avLst/>
          </a:prstGeom>
          <a:noFill/>
          <a:ln w="9525">
            <a:noFill/>
          </a:ln>
        </p:spPr>
        <p:txBody>
          <a:bodyPr>
            <a:spAutoFit/>
          </a:bodyPr>
          <a:p>
            <a:pPr marL="266700" indent="-266700"/>
            <a:r>
              <a:rPr lang="en-US" sz="1800" b="1">
                <a:latin typeface="Calibri" panose="020F0502020204030204" charset="0"/>
                <a:ea typeface="SimSun" panose="02010600030101010101" pitchFamily="2" charset="-122"/>
                <a:cs typeface="Times New Roman" panose="02020603050405020304" charset="0"/>
              </a:rPr>
              <a:t>    </a:t>
            </a:r>
            <a:r>
              <a:rPr lang="en-US" altLang="zh-CN" sz="1600" b="1" dirty="0" smtClean="0">
                <a:solidFill>
                  <a:srgbClr val="18478F"/>
                </a:solidFill>
                <a:latin typeface="Microsoft YaHei" panose="020B0503020204020204" charset="-122"/>
                <a:ea typeface="Microsoft YaHei" panose="020B0503020204020204" charset="-122"/>
                <a:cs typeface="Arial Black" panose="020B0A04020102020204" pitchFamily="34" charset="0"/>
              </a:rPr>
              <a:t> Random Scenario : </a:t>
            </a:r>
            <a:r>
              <a:rPr lang="en-US" sz="1800">
                <a:latin typeface="Calibri" panose="020F0502020204030204" charset="0"/>
                <a:ea typeface="SimSun" panose="02010600030101010101" pitchFamily="2" charset="-122"/>
                <a:cs typeface="Times New Roman" panose="02020603050405020304" charset="0"/>
              </a:rPr>
              <a:t>Within the home network, </a:t>
            </a:r>
            <a:r>
              <a:rPr lang="en-US" sz="1800">
                <a:solidFill>
                  <a:srgbClr val="FF0000"/>
                </a:solidFill>
                <a:latin typeface="Calibri" panose="020F0502020204030204" charset="0"/>
                <a:ea typeface="SimSun" panose="02010600030101010101" pitchFamily="2" charset="-122"/>
                <a:cs typeface="Times New Roman" panose="02020603050405020304" charset="0"/>
              </a:rPr>
              <a:t>multiple devices are used indiscriminately with no clear distinction in usage periods</a:t>
            </a:r>
            <a:r>
              <a:rPr lang="en-US" sz="1800">
                <a:latin typeface="Calibri" panose="020F0502020204030204" charset="0"/>
                <a:ea typeface="SimSun" panose="02010600030101010101" pitchFamily="2" charset="-122"/>
                <a:cs typeface="Times New Roman" panose="02020603050405020304" charset="0"/>
              </a:rPr>
              <a:t>, randomly being used between 5:00 PM and 11:00 PM. </a:t>
            </a:r>
            <a:endParaRPr lang="en-US" altLang="en-US" sz="1800">
              <a:latin typeface="Calibri" panose="020F0502020204030204" charset="0"/>
              <a:ea typeface="SimSun" panose="02010600030101010101" pitchFamily="2" charset="-122"/>
              <a:cs typeface="Times New Roman" panose="02020603050405020304" charset="0"/>
            </a:endParaRPr>
          </a:p>
        </p:txBody>
      </p:sp>
      <p:sp>
        <p:nvSpPr>
          <p:cNvPr id="9" name="文本框 8"/>
          <p:cNvSpPr txBox="1"/>
          <p:nvPr>
            <p:custDataLst>
              <p:tags r:id="rId4"/>
            </p:custDataLst>
          </p:nvPr>
        </p:nvSpPr>
        <p:spPr>
          <a:xfrm>
            <a:off x="6134735" y="4879975"/>
            <a:ext cx="5366385" cy="922020"/>
          </a:xfrm>
          <a:prstGeom prst="rect">
            <a:avLst/>
          </a:prstGeom>
          <a:noFill/>
          <a:ln w="9525">
            <a:noFill/>
          </a:ln>
        </p:spPr>
        <p:txBody>
          <a:bodyPr wrap="square">
            <a:spAutoFit/>
          </a:bodyPr>
          <a:p>
            <a:pPr marL="266700" indent="-266700"/>
            <a:r>
              <a:rPr lang="en-US" sz="1800" b="1">
                <a:latin typeface="Calibri" panose="020F0502020204030204" charset="0"/>
                <a:ea typeface="SimSun" panose="02010600030101010101" pitchFamily="2" charset="-122"/>
                <a:cs typeface="Times New Roman" panose="02020603050405020304" charset="0"/>
              </a:rPr>
              <a:t>    </a:t>
            </a:r>
            <a:r>
              <a:rPr lang="en-US" altLang="zh-CN" sz="1600" b="1" dirty="0" smtClean="0">
                <a:solidFill>
                  <a:srgbClr val="18478F"/>
                </a:solidFill>
                <a:latin typeface="Microsoft YaHei" panose="020B0503020204020204" charset="-122"/>
                <a:ea typeface="Microsoft YaHei" panose="020B0503020204020204" charset="-122"/>
                <a:cs typeface="Arial Black" panose="020B0A04020102020204" pitchFamily="34" charset="0"/>
              </a:rPr>
              <a:t> </a:t>
            </a:r>
            <a:r>
              <a:rPr lang="en-US" altLang="zh-CN" sz="1600" b="1" dirty="0" smtClean="0">
                <a:solidFill>
                  <a:srgbClr val="18478F"/>
                </a:solidFill>
                <a:latin typeface="Microsoft YaHei" panose="020B0503020204020204" charset="-122"/>
                <a:ea typeface="Microsoft YaHei" panose="020B0503020204020204" charset="-122"/>
                <a:cs typeface="Arial Black" panose="020B0A04020102020204" pitchFamily="34" charset="0"/>
                <a:sym typeface="+mn-ea"/>
              </a:rPr>
              <a:t>Pattern </a:t>
            </a:r>
            <a:r>
              <a:rPr lang="en-US" altLang="zh-CN" sz="1600" b="1" dirty="0" smtClean="0">
                <a:solidFill>
                  <a:srgbClr val="18478F"/>
                </a:solidFill>
                <a:latin typeface="Microsoft YaHei" panose="020B0503020204020204" charset="-122"/>
                <a:ea typeface="Microsoft YaHei" panose="020B0503020204020204" charset="-122"/>
                <a:cs typeface="Arial Black" panose="020B0A04020102020204" pitchFamily="34" charset="0"/>
              </a:rPr>
              <a:t>Scenario : </a:t>
            </a:r>
            <a:r>
              <a:rPr lang="en-US" sz="1800">
                <a:latin typeface="Calibri" panose="020F0502020204030204" charset="0"/>
                <a:ea typeface="SimSun" panose="02010600030101010101" pitchFamily="2" charset="-122"/>
                <a:cs typeface="Times New Roman" panose="02020603050405020304" charset="0"/>
              </a:rPr>
              <a:t>Within the home network, </a:t>
            </a:r>
            <a:r>
              <a:rPr lang="en-US" sz="1800">
                <a:solidFill>
                  <a:srgbClr val="FF0000"/>
                </a:solidFill>
                <a:latin typeface="Calibri" panose="020F0502020204030204" charset="0"/>
                <a:ea typeface="SimSun" panose="02010600030101010101" pitchFamily="2" charset="-122"/>
                <a:cs typeface="Times New Roman" panose="02020603050405020304" charset="0"/>
              </a:rPr>
              <a:t>multiple devices have distinct usage periods</a:t>
            </a:r>
            <a:r>
              <a:rPr lang="en-US" sz="1800">
                <a:latin typeface="Calibri" panose="020F0502020204030204" charset="0"/>
                <a:ea typeface="SimSun" panose="02010600030101010101" pitchFamily="2" charset="-122"/>
                <a:cs typeface="Times New Roman" panose="02020603050405020304" charset="0"/>
              </a:rPr>
              <a:t>, being used </a:t>
            </a:r>
            <a:r>
              <a:rPr lang="en-US" sz="1800">
                <a:latin typeface="Calibri" panose="020F0502020204030204" charset="0"/>
                <a:ea typeface="SimSun" panose="02010600030101010101" pitchFamily="2" charset="-122"/>
                <a:cs typeface="Times New Roman" panose="02020603050405020304" charset="0"/>
                <a:sym typeface="+mn-ea"/>
              </a:rPr>
              <a:t>between 5:00 PM and 11:00 PM</a:t>
            </a:r>
            <a:r>
              <a:rPr lang="en-US" sz="1800">
                <a:latin typeface="Calibri" panose="020F0502020204030204" charset="0"/>
                <a:ea typeface="SimSun" panose="02010600030101010101" pitchFamily="2" charset="-122"/>
                <a:cs typeface="Times New Roman" panose="02020603050405020304" charset="0"/>
              </a:rPr>
              <a:t>.</a:t>
            </a:r>
            <a:r>
              <a:rPr lang="en-US" sz="1800">
                <a:latin typeface="Calibri" panose="020F0502020204030204" charset="0"/>
                <a:ea typeface="SimSun" panose="02010600030101010101" pitchFamily="2" charset="-122"/>
                <a:cs typeface="Times New Roman" panose="02020603050405020304" charset="0"/>
              </a:rPr>
              <a:t> </a:t>
            </a:r>
            <a:endParaRPr lang="en-US" altLang="en-US" sz="1800">
              <a:latin typeface="Calibri" panose="020F0502020204030204" charset="0"/>
              <a:ea typeface="SimSun" panose="02010600030101010101" pitchFamily="2" charset="-122"/>
              <a:cs typeface="Times New Roman" panose="02020603050405020304" charset="0"/>
            </a:endParaRPr>
          </a:p>
        </p:txBody>
      </p:sp>
    </p:spTree>
  </p:cSld>
  <p:clrMapOvr>
    <a:masterClrMapping/>
  </p:clrMapOvr>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0.xml><?xml version="1.0" encoding="utf-8"?>
<p:tagLst xmlns:p="http://schemas.openxmlformats.org/presentationml/2006/main">
  <p:tag name="KSO_WM_BEAUTIFY_FLAG" val=""/>
  <p:tag name="KSO_WM_UNIT_HIGHLIGHT" val="0"/>
  <p:tag name="KSO_WM_UNIT_COMPATIBLE" val="0"/>
  <p:tag name="KSO_WM_UNIT_DIAGRAM_ISNUMVISUAL" val="0"/>
  <p:tag name="KSO_WM_UNIT_DIAGRAM_ISREFERUNIT" val="0"/>
  <p:tag name="KSO_WM_UNIT_ID" val="diagram20231109_5*m_h_i*1_6_2"/>
  <p:tag name="KSO_WM_TEMPLATE_CATEGORY" val="diagram"/>
  <p:tag name="KSO_WM_TEMPLATE_INDEX" val="20231109"/>
  <p:tag name="KSO_WM_UNIT_LAYERLEVEL" val="1_1_1"/>
  <p:tag name="KSO_WM_TAG_VERSION" val="3.0"/>
  <p:tag name="KSO_WM_DIAGRAM_VERSION" val="3"/>
  <p:tag name="KSO_WM_DIAGRAM_COLOR_TRICK" val="2"/>
  <p:tag name="KSO_WM_DIAGRAM_COLOR_TEXT_CAN_REMOVE" val="n"/>
  <p:tag name="KSO_WM_DIAGRAM_GROUP_CODE" val="m1-1"/>
  <p:tag name="KSO_WM_UNIT_TYPE" val="m_h_i"/>
  <p:tag name="KSO_WM_UNIT_INDEX" val="1_6_2"/>
  <p:tag name="KSO_WM_UNIT_FILL_FORE_SCHEMECOLOR_INDEX" val="8"/>
  <p:tag name="KSO_WM_DIAGRAM_MAX_ITEMCNT" val="6"/>
  <p:tag name="KSO_WM_DIAGRAM_MIN_ITEMCNT" val="2"/>
  <p:tag name="KSO_WM_DIAGRAM_VIRTUALLY_FRAME" val="{&quot;height&quot;:264.25,&quot;width&quot;:811.5500000000001}"/>
  <p:tag name="KSO_WM_DIAGRAM_COLOR_MATCH_VALUE" val="{&quot;shape&quot;:{&quot;fill&quot;:{&quot;gradient&quot;:[{&quot;brightness&quot;:0.15000000596046448,&quot;colorType&quot;:1,&quot;foreColorIndex&quot;:8,&quot;pos&quot;:1,&quot;transparency&quot;:0},{&quot;brightness&quot;:0,&quot;colorType&quot;:1,&quot;foreColorIndex&quot;:8,&quot;pos&quot;:0,&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11.xml><?xml version="1.0" encoding="utf-8"?>
<p:tagLst xmlns:p="http://schemas.openxmlformats.org/presentationml/2006/main">
  <p:tag name="KSO_WM_BEAUTIFY_FLAG" val=""/>
  <p:tag name="KSO_WM_UNIT_HIGHLIGHT" val="0"/>
  <p:tag name="KSO_WM_UNIT_COMPATIBLE" val="0"/>
  <p:tag name="KSO_WM_UNIT_DIAGRAM_ISNUMVISUAL" val="0"/>
  <p:tag name="KSO_WM_UNIT_DIAGRAM_ISREFERUNIT" val="0"/>
  <p:tag name="KSO_WM_UNIT_ID" val="diagram20231109_5*m_h_i*1_2_2"/>
  <p:tag name="KSO_WM_TEMPLATE_CATEGORY" val="diagram"/>
  <p:tag name="KSO_WM_TEMPLATE_INDEX" val="20231109"/>
  <p:tag name="KSO_WM_UNIT_LAYERLEVEL" val="1_1_1"/>
  <p:tag name="KSO_WM_TAG_VERSION" val="3.0"/>
  <p:tag name="KSO_WM_DIAGRAM_VERSION" val="3"/>
  <p:tag name="KSO_WM_DIAGRAM_COLOR_TRICK" val="2"/>
  <p:tag name="KSO_WM_DIAGRAM_COLOR_TEXT_CAN_REMOVE" val="n"/>
  <p:tag name="KSO_WM_DIAGRAM_GROUP_CODE" val="m1-1"/>
  <p:tag name="KSO_WM_UNIT_TYPE" val="m_h_i"/>
  <p:tag name="KSO_WM_UNIT_INDEX" val="1_2_2"/>
  <p:tag name="KSO_WM_UNIT_FILL_FORE_SCHEMECOLOR_INDEX" val="8"/>
  <p:tag name="KSO_WM_DIAGRAM_MAX_ITEMCNT" val="6"/>
  <p:tag name="KSO_WM_DIAGRAM_MIN_ITEMCNT" val="2"/>
  <p:tag name="KSO_WM_DIAGRAM_VIRTUALLY_FRAME" val="{&quot;height&quot;:264.25,&quot;width&quot;:811.5500000000001}"/>
  <p:tag name="KSO_WM_DIAGRAM_COLOR_MATCH_VALUE" val="{&quot;shape&quot;:{&quot;fill&quot;:{&quot;gradient&quot;:[{&quot;brightness&quot;:0.15000000596046448,&quot;colorType&quot;:1,&quot;foreColorIndex&quot;:8,&quot;pos&quot;:1,&quot;transparency&quot;:0},{&quot;brightness&quot;:0,&quot;colorType&quot;:1,&quot;foreColorIndex&quot;:8,&quot;pos&quot;:0,&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12.xml><?xml version="1.0" encoding="utf-8"?>
<p:tagLst xmlns:p="http://schemas.openxmlformats.org/presentationml/2006/main">
  <p:tag name="KSO_WM_BEAUTIFY_FLAG" val=""/>
  <p:tag name="KSO_WM_UNIT_HIGHLIGHT" val="0"/>
  <p:tag name="KSO_WM_UNIT_COMPATIBLE" val="0"/>
  <p:tag name="KSO_WM_UNIT_DIAGRAM_ISNUMVISUAL" val="0"/>
  <p:tag name="KSO_WM_UNIT_DIAGRAM_ISREFERUNIT" val="0"/>
  <p:tag name="KSO_WM_UNIT_ID" val="diagram20231109_5*m_h_i*1_3_2"/>
  <p:tag name="KSO_WM_TEMPLATE_CATEGORY" val="diagram"/>
  <p:tag name="KSO_WM_TEMPLATE_INDEX" val="20231109"/>
  <p:tag name="KSO_WM_UNIT_LAYERLEVEL" val="1_1_1"/>
  <p:tag name="KSO_WM_TAG_VERSION" val="3.0"/>
  <p:tag name="KSO_WM_DIAGRAM_VERSION" val="3"/>
  <p:tag name="KSO_WM_DIAGRAM_COLOR_TRICK" val="2"/>
  <p:tag name="KSO_WM_DIAGRAM_COLOR_TEXT_CAN_REMOVE" val="n"/>
  <p:tag name="KSO_WM_DIAGRAM_GROUP_CODE" val="m1-1"/>
  <p:tag name="KSO_WM_UNIT_TYPE" val="m_h_i"/>
  <p:tag name="KSO_WM_UNIT_INDEX" val="1_3_2"/>
  <p:tag name="KSO_WM_UNIT_FILL_FORE_SCHEMECOLOR_INDEX" val="5"/>
  <p:tag name="KSO_WM_DIAGRAM_MAX_ITEMCNT" val="6"/>
  <p:tag name="KSO_WM_DIAGRAM_MIN_ITEMCNT" val="2"/>
  <p:tag name="KSO_WM_DIAGRAM_VIRTUALLY_FRAME" val="{&quot;height&quot;:264.25,&quot;width&quot;:811.5500000000001}"/>
  <p:tag name="KSO_WM_DIAGRAM_COLOR_MATCH_VALUE" val="{&quot;shape&quot;:{&quot;fill&quot;:{&quot;gradient&quot;:[{&quot;brightness&quot;:0.15000000596046448,&quot;colorType&quot;:1,&quot;foreColorIndex&quot;:5,&quot;pos&quot;:1,&quot;transparency&quot;:0},{&quot;brightness&quot;:0,&quot;colorType&quot;:1,&quot;foreColorIndex&quot;:5,&quot;pos&quot;:0,&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13.xml><?xml version="1.0" encoding="utf-8"?>
<p:tagLst xmlns:p="http://schemas.openxmlformats.org/presentationml/2006/main">
  <p:tag name="KSO_WM_BEAUTIFY_FLAG" val=""/>
  <p:tag name="KSO_WM_UNIT_HIGHLIGHT" val="0"/>
  <p:tag name="KSO_WM_UNIT_COMPATIBLE" val="0"/>
  <p:tag name="KSO_WM_UNIT_DIAGRAM_ISNUMVISUAL" val="0"/>
  <p:tag name="KSO_WM_UNIT_DIAGRAM_ISREFERUNIT" val="0"/>
  <p:tag name="KSO_WM_UNIT_ID" val="diagram20231109_5*m_h_i*1_4_2"/>
  <p:tag name="KSO_WM_TEMPLATE_CATEGORY" val="diagram"/>
  <p:tag name="KSO_WM_TEMPLATE_INDEX" val="20231109"/>
  <p:tag name="KSO_WM_UNIT_LAYERLEVEL" val="1_1_1"/>
  <p:tag name="KSO_WM_TAG_VERSION" val="3.0"/>
  <p:tag name="KSO_WM_DIAGRAM_VERSION" val="3"/>
  <p:tag name="KSO_WM_DIAGRAM_COLOR_TRICK" val="2"/>
  <p:tag name="KSO_WM_DIAGRAM_COLOR_TEXT_CAN_REMOVE" val="n"/>
  <p:tag name="KSO_WM_DIAGRAM_GROUP_CODE" val="m1-1"/>
  <p:tag name="KSO_WM_UNIT_TYPE" val="m_h_i"/>
  <p:tag name="KSO_WM_UNIT_INDEX" val="1_4_2"/>
  <p:tag name="KSO_WM_UNIT_FILL_FORE_SCHEMECOLOR_INDEX" val="8"/>
  <p:tag name="KSO_WM_DIAGRAM_MAX_ITEMCNT" val="6"/>
  <p:tag name="KSO_WM_DIAGRAM_MIN_ITEMCNT" val="2"/>
  <p:tag name="KSO_WM_DIAGRAM_VIRTUALLY_FRAME" val="{&quot;height&quot;:264.25,&quot;width&quot;:811.5500000000001}"/>
  <p:tag name="KSO_WM_DIAGRAM_COLOR_MATCH_VALUE" val="{&quot;shape&quot;:{&quot;fill&quot;:{&quot;gradient&quot;:[{&quot;brightness&quot;:0.15000000596046448,&quot;colorType&quot;:1,&quot;foreColorIndex&quot;:8,&quot;pos&quot;:1,&quot;transparency&quot;:0},{&quot;brightness&quot;:0,&quot;colorType&quot;:1,&quot;foreColorIndex&quot;:8,&quot;pos&quot;:0,&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14.xml><?xml version="1.0" encoding="utf-8"?>
<p:tagLst xmlns:p="http://schemas.openxmlformats.org/presentationml/2006/main">
  <p:tag name="KSO_WM_BEAUTIFY_FLAG" val=""/>
  <p:tag name="KSO_WM_UNIT_HIGHLIGHT" val="0"/>
  <p:tag name="KSO_WM_UNIT_COMPATIBLE" val="0"/>
  <p:tag name="KSO_WM_UNIT_DIAGRAM_ISNUMVISUAL" val="0"/>
  <p:tag name="KSO_WM_UNIT_DIAGRAM_ISREFERUNIT" val="0"/>
  <p:tag name="KSO_WM_UNIT_ID" val="diagram20231109_5*m_h_i*1_5_2"/>
  <p:tag name="KSO_WM_TEMPLATE_CATEGORY" val="diagram"/>
  <p:tag name="KSO_WM_TEMPLATE_INDEX" val="20231109"/>
  <p:tag name="KSO_WM_UNIT_LAYERLEVEL" val="1_1_1"/>
  <p:tag name="KSO_WM_TAG_VERSION" val="3.0"/>
  <p:tag name="KSO_WM_DIAGRAM_VERSION" val="3"/>
  <p:tag name="KSO_WM_DIAGRAM_COLOR_TRICK" val="2"/>
  <p:tag name="KSO_WM_DIAGRAM_COLOR_TEXT_CAN_REMOVE" val="n"/>
  <p:tag name="KSO_WM_DIAGRAM_GROUP_CODE" val="m1-1"/>
  <p:tag name="KSO_WM_UNIT_TYPE" val="m_h_i"/>
  <p:tag name="KSO_WM_UNIT_INDEX" val="1_5_2"/>
  <p:tag name="KSO_WM_UNIT_FILL_FORE_SCHEMECOLOR_INDEX" val="5"/>
  <p:tag name="KSO_WM_DIAGRAM_MAX_ITEMCNT" val="6"/>
  <p:tag name="KSO_WM_DIAGRAM_MIN_ITEMCNT" val="2"/>
  <p:tag name="KSO_WM_DIAGRAM_VIRTUALLY_FRAME" val="{&quot;height&quot;:264.25,&quot;width&quot;:811.5500000000001}"/>
  <p:tag name="KSO_WM_DIAGRAM_COLOR_MATCH_VALUE" val="{&quot;shape&quot;:{&quot;fill&quot;:{&quot;gradient&quot;:[{&quot;brightness&quot;:0.15000000596046448,&quot;colorType&quot;:1,&quot;foreColorIndex&quot;:5,&quot;pos&quot;:1,&quot;transparency&quot;:0},{&quot;brightness&quot;:0,&quot;colorType&quot;:1,&quot;foreColorIndex&quot;:5,&quot;pos&quot;:0,&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15.xml><?xml version="1.0" encoding="utf-8"?>
<p:tagLst xmlns:p="http://schemas.openxmlformats.org/presentationml/2006/main">
  <p:tag name="KSO_WM_BEAUTIFY_FLAG" val=""/>
  <p:tag name="KSO_WM_UNIT_HIGHLIGHT" val="0"/>
  <p:tag name="KSO_WM_UNIT_COMPATIBLE" val="0"/>
  <p:tag name="KSO_WM_UNIT_DIAGRAM_ISNUMVISUAL" val="0"/>
  <p:tag name="KSO_WM_UNIT_DIAGRAM_ISREFERUNIT" val="0"/>
  <p:tag name="KSO_WM_UNIT_ID" val="diagram20231109_5*m_h_i*1_1_4"/>
  <p:tag name="KSO_WM_TEMPLATE_CATEGORY" val="diagram"/>
  <p:tag name="KSO_WM_TEMPLATE_INDEX" val="20231109"/>
  <p:tag name="KSO_WM_UNIT_LAYERLEVEL" val="1_1_1"/>
  <p:tag name="KSO_WM_TAG_VERSION" val="3.0"/>
  <p:tag name="KSO_WM_DIAGRAM_VERSION" val="3"/>
  <p:tag name="KSO_WM_DIAGRAM_COLOR_TRICK" val="2"/>
  <p:tag name="KSO_WM_DIAGRAM_COLOR_TEXT_CAN_REMOVE" val="n"/>
  <p:tag name="KSO_WM_DIAGRAM_GROUP_CODE" val="m1-1"/>
  <p:tag name="KSO_WM_UNIT_TYPE" val="m_h_i"/>
  <p:tag name="KSO_WM_UNIT_INDEX" val="1_1_4"/>
  <p:tag name="KSO_WM_UNIT_FILL_FORE_SCHEMECOLOR_INDEX" val="5"/>
  <p:tag name="KSO_WM_DIAGRAM_MAX_ITEMCNT" val="6"/>
  <p:tag name="KSO_WM_DIAGRAM_MIN_ITEMCNT" val="2"/>
  <p:tag name="KSO_WM_DIAGRAM_VIRTUALLY_FRAME" val="{&quot;height&quot;:264.25,&quot;width&quot;:811.5500000000001}"/>
  <p:tag name="KSO_WM_DIAGRAM_COLOR_MATCH_VALUE" val="{&quot;shape&quot;:{&quot;fill&quot;:{&quot;gradient&quot;:[{&quot;brightness&quot;:0.15000000596046448,&quot;colorType&quot;:1,&quot;foreColorIndex&quot;:5,&quot;pos&quot;:1,&quot;transparency&quot;:0},{&quot;brightness&quot;:0,&quot;colorType&quot;:1,&quot;foreColorIndex&quot;:5,&quot;pos&quot;:0,&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16.xml><?xml version="1.0" encoding="utf-8"?>
<p:tagLst xmlns:p="http://schemas.openxmlformats.org/presentationml/2006/main">
  <p:tag name="KSO_WM_BEAUTIFY_FLAG" val=""/>
  <p:tag name="KSO_WM_UNIT_HIGHLIGHT" val="0"/>
  <p:tag name="KSO_WM_UNIT_COMPATIBLE" val="0"/>
  <p:tag name="KSO_WM_UNIT_DIAGRAM_ISNUMVISUAL" val="0"/>
  <p:tag name="KSO_WM_UNIT_DIAGRAM_ISREFERUNIT" val="0"/>
  <p:tag name="KSO_WM_UNIT_ID" val="diagram20231109_5*m_h_i*1_6_4"/>
  <p:tag name="KSO_WM_TEMPLATE_CATEGORY" val="diagram"/>
  <p:tag name="KSO_WM_TEMPLATE_INDEX" val="20231109"/>
  <p:tag name="KSO_WM_UNIT_LAYERLEVEL" val="1_1_1"/>
  <p:tag name="KSO_WM_TAG_VERSION" val="3.0"/>
  <p:tag name="KSO_WM_DIAGRAM_VERSION" val="3"/>
  <p:tag name="KSO_WM_DIAGRAM_COLOR_TRICK" val="2"/>
  <p:tag name="KSO_WM_DIAGRAM_COLOR_TEXT_CAN_REMOVE" val="n"/>
  <p:tag name="KSO_WM_DIAGRAM_GROUP_CODE" val="m1-1"/>
  <p:tag name="KSO_WM_UNIT_TYPE" val="m_h_i"/>
  <p:tag name="KSO_WM_UNIT_INDEX" val="1_6_4"/>
  <p:tag name="KSO_WM_UNIT_FILL_FORE_SCHEMECOLOR_INDEX" val="8"/>
  <p:tag name="KSO_WM_DIAGRAM_MAX_ITEMCNT" val="6"/>
  <p:tag name="KSO_WM_DIAGRAM_MIN_ITEMCNT" val="2"/>
  <p:tag name="KSO_WM_DIAGRAM_VIRTUALLY_FRAME" val="{&quot;height&quot;:264.25,&quot;width&quot;:811.5500000000001}"/>
  <p:tag name="KSO_WM_DIAGRAM_COLOR_MATCH_VALUE" val="{&quot;shape&quot;:{&quot;fill&quot;:{&quot;gradient&quot;:[{&quot;brightness&quot;:0.15000000596046448,&quot;colorType&quot;:1,&quot;foreColorIndex&quot;:8,&quot;pos&quot;:1,&quot;transparency&quot;:0},{&quot;brightness&quot;:0,&quot;colorType&quot;:1,&quot;foreColorIndex&quot;:8,&quot;pos&quot;:0,&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17.xml><?xml version="1.0" encoding="utf-8"?>
<p:tagLst xmlns:p="http://schemas.openxmlformats.org/presentationml/2006/main">
  <p:tag name="KSO_WM_BEAUTIFY_FLAG" val=""/>
</p:tagLst>
</file>

<file path=ppt/tags/tag18.xml><?xml version="1.0" encoding="utf-8"?>
<p:tagLst xmlns:p="http://schemas.openxmlformats.org/presentationml/2006/main">
  <p:tag name="KSO_WM_BEAUTIFY_FLAG" val=""/>
</p:tagLst>
</file>

<file path=ppt/tags/tag19.xml><?xml version="1.0" encoding="utf-8"?>
<p:tagLst xmlns:p="http://schemas.openxmlformats.org/presentationml/2006/main">
  <p:tag name="KSO_WM_BEAUTIFY_FLAG" val=""/>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20.xml><?xml version="1.0" encoding="utf-8"?>
<p:tagLst xmlns:p="http://schemas.openxmlformats.org/presentationml/2006/main">
  <p:tag name="KSO_WM_BEAUTIFY_FLAG" val=""/>
</p:tagLst>
</file>

<file path=ppt/tags/tag21.xml><?xml version="1.0" encoding="utf-8"?>
<p:tagLst xmlns:p="http://schemas.openxmlformats.org/presentationml/2006/main">
  <p:tag name="KSO_WM_BEAUTIFY_FLAG" val=""/>
</p:tagLst>
</file>

<file path=ppt/tags/tag22.xml><?xml version="1.0" encoding="utf-8"?>
<p:tagLst xmlns:p="http://schemas.openxmlformats.org/presentationml/2006/main">
  <p:tag name="KSO_WM_BEAUTIFY_FLAG" val=""/>
</p:tagLst>
</file>

<file path=ppt/tags/tag23.xml><?xml version="1.0" encoding="utf-8"?>
<p:tagLst xmlns:p="http://schemas.openxmlformats.org/presentationml/2006/main">
  <p:tag name="KSO_WM_BEAUTIFY_FLAG" val=""/>
</p:tagLst>
</file>

<file path=ppt/tags/tag24.xml><?xml version="1.0" encoding="utf-8"?>
<p:tagLst xmlns:p="http://schemas.openxmlformats.org/presentationml/2006/main">
  <p:tag name="KSO_WM_BEAUTIFY_FLAG" val=""/>
</p:tagLst>
</file>

<file path=ppt/tags/tag25.xml><?xml version="1.0" encoding="utf-8"?>
<p:tagLst xmlns:p="http://schemas.openxmlformats.org/presentationml/2006/main">
  <p:tag name="KSO_WM_BEAUTIFY_FLAG" val=""/>
</p:tagLst>
</file>

<file path=ppt/tags/tag26.xml><?xml version="1.0" encoding="utf-8"?>
<p:tagLst xmlns:p="http://schemas.openxmlformats.org/presentationml/2006/main">
  <p:tag name="KSO_WM_BEAUTIFY_FLAG" val=""/>
</p:tagLst>
</file>

<file path=ppt/tags/tag27.xml><?xml version="1.0" encoding="utf-8"?>
<p:tagLst xmlns:p="http://schemas.openxmlformats.org/presentationml/2006/main">
  <p:tag name="KSO_WM_BEAUTIFY_FLAG" val=""/>
</p:tagLst>
</file>

<file path=ppt/tags/tag28.xml><?xml version="1.0" encoding="utf-8"?>
<p:tagLst xmlns:p="http://schemas.openxmlformats.org/presentationml/2006/main">
  <p:tag name="KSO_WM_BEAUTIFY_FLAG" val=""/>
</p:tagLst>
</file>

<file path=ppt/tags/tag29.xml><?xml version="1.0" encoding="utf-8"?>
<p:tagLst xmlns:p="http://schemas.openxmlformats.org/presentationml/2006/main">
  <p:tag name="KSO_WM_BEAUTIFY_FLAG" val=""/>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0.xml><?xml version="1.0" encoding="utf-8"?>
<p:tagLst xmlns:p="http://schemas.openxmlformats.org/presentationml/2006/main">
  <p:tag name="KSO_WM_BEAUTIFY_FLAG" val=""/>
</p:tagLst>
</file>

<file path=ppt/tags/tag31.xml><?xml version="1.0" encoding="utf-8"?>
<p:tagLst xmlns:p="http://schemas.openxmlformats.org/presentationml/2006/main">
  <p:tag name="KSO_WM_BEAUTIFY_FLAG" val=""/>
</p:tagLst>
</file>

<file path=ppt/tags/tag32.xml><?xml version="1.0" encoding="utf-8"?>
<p:tagLst xmlns:p="http://schemas.openxmlformats.org/presentationml/2006/main">
  <p:tag name="KSO_WM_BEAUTIFY_FLAG" val=""/>
</p:tagLst>
</file>

<file path=ppt/tags/tag33.xml><?xml version="1.0" encoding="utf-8"?>
<p:tagLst xmlns:p="http://schemas.openxmlformats.org/presentationml/2006/main">
  <p:tag name="KSO_WM_BEAUTIFY_FLAG" val=""/>
</p:tagLst>
</file>

<file path=ppt/tags/tag34.xml><?xml version="1.0" encoding="utf-8"?>
<p:tagLst xmlns:p="http://schemas.openxmlformats.org/presentationml/2006/main">
  <p:tag name="KSO_WM_BEAUTIFY_FLAG" val=""/>
</p:tagLst>
</file>

<file path=ppt/tags/tag35.xml><?xml version="1.0" encoding="utf-8"?>
<p:tagLst xmlns:p="http://schemas.openxmlformats.org/presentationml/2006/main">
  <p:tag name="KSO_WM_BEAUTIFY_FLAG" val=""/>
</p:tagLst>
</file>

<file path=ppt/tags/tag36.xml><?xml version="1.0" encoding="utf-8"?>
<p:tagLst xmlns:p="http://schemas.openxmlformats.org/presentationml/2006/main">
  <p:tag name="KSO_WM_BEAUTIFY_FLAG" val=""/>
</p:tagLst>
</file>

<file path=ppt/tags/tag37.xml><?xml version="1.0" encoding="utf-8"?>
<p:tagLst xmlns:p="http://schemas.openxmlformats.org/presentationml/2006/main">
  <p:tag name="KSO_WM_BEAUTIFY_FLAG" val=""/>
</p:tagLst>
</file>

<file path=ppt/tags/tag38.xml><?xml version="1.0" encoding="utf-8"?>
<p:tagLst xmlns:p="http://schemas.openxmlformats.org/presentationml/2006/main">
  <p:tag name="KSO_WM_BEAUTIFY_FLAG" val=""/>
</p:tagLst>
</file>

<file path=ppt/tags/tag39.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40.xml><?xml version="1.0" encoding="utf-8"?>
<p:tagLst xmlns:p="http://schemas.openxmlformats.org/presentationml/2006/main">
  <p:tag name="KSO_WM_BEAUTIFY_FLAG" val=""/>
</p:tagLst>
</file>

<file path=ppt/tags/tag41.xml><?xml version="1.0" encoding="utf-8"?>
<p:tagLst xmlns:p="http://schemas.openxmlformats.org/presentationml/2006/main">
  <p:tag name="KSO_WM_BEAUTIFY_FLAG" val=""/>
</p:tagLst>
</file>

<file path=ppt/tags/tag42.xml><?xml version="1.0" encoding="utf-8"?>
<p:tagLst xmlns:p="http://schemas.openxmlformats.org/presentationml/2006/main">
  <p:tag name="KSO_WM_BEAUTIFY_FLAG" val=""/>
</p:tagLst>
</file>

<file path=ppt/tags/tag43.xml><?xml version="1.0" encoding="utf-8"?>
<p:tagLst xmlns:p="http://schemas.openxmlformats.org/presentationml/2006/main">
  <p:tag name="KSO_WM_BEAUTIFY_FLAG" val=""/>
</p:tagLst>
</file>

<file path=ppt/tags/tag44.xml><?xml version="1.0" encoding="utf-8"?>
<p:tagLst xmlns:p="http://schemas.openxmlformats.org/presentationml/2006/main">
  <p:tag name="KSO_WM_BEAUTIFY_FLAG" val=""/>
</p:tagLst>
</file>

<file path=ppt/tags/tag45.xml><?xml version="1.0" encoding="utf-8"?>
<p:tagLst xmlns:p="http://schemas.openxmlformats.org/presentationml/2006/main">
  <p:tag name="KSO_WM_BEAUTIFY_FLAG" val=""/>
</p:tagLst>
</file>

<file path=ppt/tags/tag46.xml><?xml version="1.0" encoding="utf-8"?>
<p:tagLst xmlns:p="http://schemas.openxmlformats.org/presentationml/2006/main">
  <p:tag name="KSO_WM_BEAUTIFY_FLAG" val=""/>
</p:tagLst>
</file>

<file path=ppt/tags/tag47.xml><?xml version="1.0" encoding="utf-8"?>
<p:tagLst xmlns:p="http://schemas.openxmlformats.org/presentationml/2006/main">
  <p:tag name="KSO_WM_BEAUTIFY_FLAG" val=""/>
</p:tagLst>
</file>

<file path=ppt/tags/tag48.xml><?xml version="1.0" encoding="utf-8"?>
<p:tagLst xmlns:p="http://schemas.openxmlformats.org/presentationml/2006/main">
  <p:tag name="KSO_WM_BEAUTIFY_FLAG" val=""/>
</p:tagLst>
</file>

<file path=ppt/tags/tag49.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50.xml><?xml version="1.0" encoding="utf-8"?>
<p:tagLst xmlns:p="http://schemas.openxmlformats.org/presentationml/2006/main">
  <p:tag name="TABLE_ENDDRAG_ORIGIN_RECT" val="407*144"/>
  <p:tag name="TABLE_ENDDRAG_RECT" val="49*222*407*144"/>
</p:tagLst>
</file>

<file path=ppt/tags/tag51.xml><?xml version="1.0" encoding="utf-8"?>
<p:tagLst xmlns:p="http://schemas.openxmlformats.org/presentationml/2006/main">
  <p:tag name="TABLE_ENDDRAG_ORIGIN_RECT" val="425*148"/>
  <p:tag name="TABLE_ENDDRAG_RECT" val="464*219*425*148"/>
</p:tagLst>
</file>

<file path=ppt/tags/tag52.xml><?xml version="1.0" encoding="utf-8"?>
<p:tagLst xmlns:p="http://schemas.openxmlformats.org/presentationml/2006/main">
  <p:tag name="KSO_WM_BEAUTIFY_FLAG" val=""/>
</p:tagLst>
</file>

<file path=ppt/tags/tag53.xml><?xml version="1.0" encoding="utf-8"?>
<p:tagLst xmlns:p="http://schemas.openxmlformats.org/presentationml/2006/main">
  <p:tag name="commondata" val="eyJoZGlkIjoiYjQxYmZlNzUwMGYxYmUxMmFiMGUwYzNhODllYzI0ZTgifQ=="/>
  <p:tag name="resource_record_key" val="{&quot;70&quot;:[3314623]}"/>
</p:tagLst>
</file>

<file path=ppt/tags/tag6.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 name="KSO_WM_UNIT_HIGHLIGHT" val="0"/>
  <p:tag name="KSO_WM_UNIT_COMPATIBLE" val="0"/>
  <p:tag name="KSO_WM_UNIT_DIAGRAM_ISNUMVISUAL" val="0"/>
  <p:tag name="KSO_WM_UNIT_DIAGRAM_ISREFERUNIT" val="0"/>
  <p:tag name="KSO_WM_UNIT_ID" val="diagram20231109_5*m_h_i*1_1_2"/>
  <p:tag name="KSO_WM_TEMPLATE_CATEGORY" val="diagram"/>
  <p:tag name="KSO_WM_TEMPLATE_INDEX" val="20231109"/>
  <p:tag name="KSO_WM_UNIT_LAYERLEVEL" val="1_1_1"/>
  <p:tag name="KSO_WM_TAG_VERSION" val="3.0"/>
  <p:tag name="KSO_WM_DIAGRAM_VERSION" val="3"/>
  <p:tag name="KSO_WM_DIAGRAM_COLOR_TRICK" val="2"/>
  <p:tag name="KSO_WM_DIAGRAM_COLOR_TEXT_CAN_REMOVE" val="n"/>
  <p:tag name="KSO_WM_DIAGRAM_GROUP_CODE" val="m1-1"/>
  <p:tag name="KSO_WM_UNIT_TYPE" val="m_h_i"/>
  <p:tag name="KSO_WM_UNIT_INDEX" val="1_1_2"/>
  <p:tag name="KSO_WM_UNIT_FILL_FORE_SCHEMECOLOR_INDEX" val="5"/>
  <p:tag name="KSO_WM_DIAGRAM_MAX_ITEMCNT" val="6"/>
  <p:tag name="KSO_WM_DIAGRAM_MIN_ITEMCNT" val="2"/>
  <p:tag name="KSO_WM_DIAGRAM_VIRTUALLY_FRAME" val="{&quot;height&quot;:264.25,&quot;width&quot;:811.5500000000001}"/>
  <p:tag name="KSO_WM_DIAGRAM_COLOR_MATCH_VALUE" val="{&quot;shape&quot;:{&quot;fill&quot;:{&quot;gradient&quot;:[{&quot;brightness&quot;:0.15000000596046448,&quot;colorType&quot;:1,&quot;foreColorIndex&quot;:5,&quot;pos&quot;:1,&quot;transparency&quot;:0},{&quot;brightness&quot;:0,&quot;colorType&quot;:1,&quot;foreColorIndex&quot;:5,&quot;pos&quot;:0,&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Lst>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3_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11536</Words>
  <Application>WPS 演示</Application>
  <PresentationFormat>Widescreen</PresentationFormat>
  <Paragraphs>474</Paragraphs>
  <Slides>29</Slides>
  <Notes>16</Notes>
  <HiddenSlides>0</HiddenSlides>
  <MMClips>0</MMClips>
  <ScaleCrop>false</ScaleCrop>
  <HeadingPairs>
    <vt:vector size="6" baseType="variant">
      <vt:variant>
        <vt:lpstr>已用的字体</vt:lpstr>
      </vt:variant>
      <vt:variant>
        <vt:i4>29</vt:i4>
      </vt:variant>
      <vt:variant>
        <vt:lpstr>主题</vt:lpstr>
      </vt:variant>
      <vt:variant>
        <vt:i4>5</vt:i4>
      </vt:variant>
      <vt:variant>
        <vt:lpstr>幻灯片标题</vt:lpstr>
      </vt:variant>
      <vt:variant>
        <vt:i4>29</vt:i4>
      </vt:variant>
    </vt:vector>
  </HeadingPairs>
  <TitlesOfParts>
    <vt:vector size="63" baseType="lpstr">
      <vt:lpstr>Arial</vt:lpstr>
      <vt:lpstr>SimSun</vt:lpstr>
      <vt:lpstr>Wingdings</vt:lpstr>
      <vt:lpstr>Arial</vt:lpstr>
      <vt:lpstr>Calibri</vt:lpstr>
      <vt:lpstr>Arial Black</vt:lpstr>
      <vt:lpstr>Courier New</vt:lpstr>
      <vt:lpstr>Consolas</vt:lpstr>
      <vt:lpstr>Open Sans</vt:lpstr>
      <vt:lpstr>Segoe Print</vt:lpstr>
      <vt:lpstr>Roboto Mono Light</vt:lpstr>
      <vt:lpstr>Microsoft YaHei UI</vt:lpstr>
      <vt:lpstr>Microsoft YaHei</vt:lpstr>
      <vt:lpstr>Wingdings</vt:lpstr>
      <vt:lpstr>Oswald</vt:lpstr>
      <vt:lpstr>Times New Roman</vt:lpstr>
      <vt:lpstr>Courier New</vt:lpstr>
      <vt:lpstr>Arial Black</vt:lpstr>
      <vt:lpstr>Open Sans Light</vt:lpstr>
      <vt:lpstr>Arial Unicode MS</vt:lpstr>
      <vt:lpstr>Roboto Mono</vt:lpstr>
      <vt:lpstr>HalyardText</vt:lpstr>
      <vt:lpstr>HalyardTextBook</vt:lpstr>
      <vt:lpstr>Lato</vt:lpstr>
      <vt:lpstr>Lato</vt:lpstr>
      <vt:lpstr>Impact</vt:lpstr>
      <vt:lpstr>Tahoma</vt:lpstr>
      <vt:lpstr>Times New Roman</vt:lpstr>
      <vt:lpstr>Calibri</vt:lpstr>
      <vt:lpstr>Office Theme</vt:lpstr>
      <vt:lpstr>1_Custom Design</vt:lpstr>
      <vt:lpstr>2_Custom Design</vt:lpstr>
      <vt:lpstr>Custom Design</vt:lpstr>
      <vt:lpstr>3_Custom Design</vt:lpstr>
      <vt:lpstr>PowerPoint 演示文稿</vt:lpstr>
      <vt:lpstr>1. Motivation - Problem Introduction </vt:lpstr>
      <vt:lpstr>1. Motivation </vt:lpstr>
      <vt:lpstr>1. Motivation </vt:lpstr>
      <vt:lpstr>2. Related work</vt:lpstr>
      <vt:lpstr>3. Proposed Solution </vt:lpstr>
      <vt:lpstr>3. Proposed Solution </vt:lpstr>
      <vt:lpstr>4. Approach </vt:lpstr>
      <vt:lpstr>3. Proposed Solution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MINES  BRANDING</vt:lpstr>
      <vt:lpstr>INSTITUTIONAL MARK</vt:lpstr>
      <vt:lpstr>ANNIVERSARY MARK</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Ologie Three</dc:creator>
  <cp:lastModifiedBy>云淡风轻</cp:lastModifiedBy>
  <cp:revision>201</cp:revision>
  <dcterms:created xsi:type="dcterms:W3CDTF">2022-06-01T12:48:00Z</dcterms:created>
  <dcterms:modified xsi:type="dcterms:W3CDTF">2023-12-01T00:20:34Z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55E87478CCE440B6866DB677EE1C5B14_12</vt:lpwstr>
  </property>
  <property fmtid="{D5CDD505-2E9C-101B-9397-08002B2CF9AE}" pid="3" name="KSOProductBuildVer">
    <vt:lpwstr>2052-12.1.0.15990</vt:lpwstr>
  </property>
</Properties>
</file>